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38" r:id="rId15"/>
    <p:sldId id="355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90668" autoAdjust="0"/>
  </p:normalViewPr>
  <p:slideViewPr>
    <p:cSldViewPr snapToGrid="0">
      <p:cViewPr varScale="1">
        <p:scale>
          <a:sx n="105" d="100"/>
          <a:sy n="105" d="100"/>
        </p:scale>
        <p:origin x="14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Impact factor</a:t>
            </a:r>
            <a:r>
              <a:rPr lang="en-US" altLang="ko-KR" baseline="0" dirty="0" smtClean="0"/>
              <a:t> 10.12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1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7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4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8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8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9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0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0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A46B-C500-41FC-BB5F-45538331ADD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DC8B-9707-4883-BE50-E7263D5E19BE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8D17-597B-4BDA-8699-DEF006BA5BDA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FA55-4E9F-4278-A77A-895CD2D4080C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75B-3091-419C-BB6D-0950C75B880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82CE-E3B1-4486-8EA8-CE6D9DB51830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465B-BC8F-4181-846B-3AF15F2B38FA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3F6F-1A33-4892-9D04-4784963E20A3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D6C0-7D38-48F5-9EE9-657D440AB042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7EE9-6B23-4954-B4F1-1AE0586D6AE0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1D5-CFFF-4AC3-9738-2263DFEDD0A8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1F6B-F830-48A6-8AD6-A9751F40004F}" type="datetime1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Improving the Image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altLang="ko-KR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Karras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Laine. S.,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Aittala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Hellsten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Lethinen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&amp;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Timo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b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IEEE/CVF Conference on Computer Vision and Pattern Recognition. 2020)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RAMI LAB.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StyleGAN2(CVPR, 2020)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Phase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 (cont.)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이빨이나 눈동자 같은 부분에서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disentanglement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자연스럽지 않은 현상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11" y="1912089"/>
            <a:ext cx="4429125" cy="419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33" y="2621701"/>
            <a:ext cx="4429125" cy="2771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75859" y="923544"/>
            <a:ext cx="2047333" cy="175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Large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MSG-GAN architecture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Contribution: 512 x 512 &gt; 1024 x 1024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Contribution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512 x 512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1024 x 1024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04" y="1674625"/>
            <a:ext cx="4429125" cy="3876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75859" y="1099455"/>
            <a:ext cx="2111341" cy="32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of images to latent space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 Image or Generated Image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02" y="1429222"/>
            <a:ext cx="7475298" cy="23067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51" y="3861994"/>
            <a:ext cx="2743200" cy="24943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75859" y="1099455"/>
            <a:ext cx="2111341" cy="32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개선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Droplet artifact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제거하기 위해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AdaIN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대신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modulation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제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시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Progressive Growing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제거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 Network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Progressive GAN ( PG-GAN)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기반으로 함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가지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component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추가 하는 방식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3" y="1179207"/>
            <a:ext cx="5658922" cy="4923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2" y="3401737"/>
            <a:ext cx="5117062" cy="270135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5108" y="4149969"/>
            <a:ext cx="2684584" cy="187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31016" y="1289539"/>
            <a:ext cx="1172307" cy="426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StyleGAN2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기반으로 함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1" y="2148268"/>
            <a:ext cx="10915650" cy="300037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Droplet artifact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최종 결과물에 물방울 무늬 같은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noise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반복해서 나타나는 현상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6" y="1686019"/>
            <a:ext cx="7900987" cy="467033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Weight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demodulation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AdaIN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(Adaptive Instance Normalization)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Conv layer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Conv layer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간의 사이의 관계를 방해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Modulation: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Demodulation: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68" y="1879450"/>
            <a:ext cx="2600325" cy="4476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2051050"/>
            <a:ext cx="2619375" cy="4305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288" y="2548474"/>
            <a:ext cx="1552575" cy="390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113" y="3451150"/>
            <a:ext cx="2857500" cy="66675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775858" y="408647"/>
            <a:ext cx="1577941" cy="18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Perceptual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Length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 (Perceptual Path Length)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이미지가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지각적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(perceptual)’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으로 부드럽게 바뀌었는지 나타내는 지표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" y="2503452"/>
            <a:ext cx="5387284" cy="33682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995" y="3120784"/>
            <a:ext cx="5294165" cy="213360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75858" y="753143"/>
            <a:ext cx="1855310" cy="17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Perceptual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Length (Cont.)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 (Perceptual Path Length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낮을 수록 좋은 이미지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FID, Precision, recall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비해서 인간의 관점에서 더 좋은 이미지를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detect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하는데 유용하게 사용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300" y="2472752"/>
            <a:ext cx="4986460" cy="3371443"/>
            <a:chOff x="3371850" y="3095625"/>
            <a:chExt cx="3609975" cy="2440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375" y="3095625"/>
              <a:ext cx="3600450" cy="1123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1850" y="4402925"/>
              <a:ext cx="3609975" cy="1133475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09" y="3006013"/>
            <a:ext cx="6212048" cy="2304923"/>
          </a:xfrm>
          <a:prstGeom prst="rect">
            <a:avLst/>
          </a:prstGeom>
        </p:spPr>
      </p:pic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481584" y="6291022"/>
            <a:ext cx="3557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Reference: https://arxiv.org/pdf/1811.12231.pdf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775858" y="753143"/>
            <a:ext cx="1855310" cy="17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Path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Regularization &amp;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Lazy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00073" y="846195"/>
                <a:ext cx="11587127" cy="5256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Path Length Regularization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𝑱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Jacobian matrix, W space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weight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derivation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random image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a: training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진행 됨에 따라 변하는 이동 평균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Lazy Regularization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여러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regularization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적용은 계산적으로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오버헤드가 있기 때문에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16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배치마다 한 번씩 적용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3" y="846195"/>
                <a:ext cx="11587127" cy="5256894"/>
              </a:xfrm>
              <a:prstGeom prst="rect">
                <a:avLst/>
              </a:prstGeom>
              <a:blipFill rotWithShape="0">
                <a:blip r:embed="rId3"/>
                <a:stretch>
                  <a:fillRect l="-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74" y="3658093"/>
            <a:ext cx="3739923" cy="65722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75859" y="753143"/>
            <a:ext cx="1818733" cy="170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75859" y="573012"/>
            <a:ext cx="1577941" cy="180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Phase </a:t>
            </a:r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이빨이나 눈동자 같은 부분에서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disentanglement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자연스럽지 않은 현상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Solution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MSG-GAN architecture !!!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7" y="2950508"/>
            <a:ext cx="4618125" cy="3075388"/>
          </a:xfrm>
          <a:prstGeom prst="rect">
            <a:avLst/>
          </a:prstGeom>
        </p:spPr>
      </p:pic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481584" y="6291022"/>
            <a:ext cx="3557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Reference: https://arxiv.org/pdf/1903.06048.pdf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29" y="2597318"/>
            <a:ext cx="5780341" cy="342857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75859" y="923544"/>
            <a:ext cx="2047333" cy="175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20679</TotalTime>
  <Words>348</Words>
  <Application>Microsoft Office PowerPoint</Application>
  <PresentationFormat>와이드스크린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Wingdings</vt:lpstr>
      <vt:lpstr>Office 테마</vt:lpstr>
      <vt:lpstr>Analyzing and Improving the Image Quality of StyleGAN  (Karras, T., Laine. S., Aittala, M., Hellsten, J., Lethinen, J. &amp; Timo A. Proceedings of the IEEE/CVF Conference on Computer Vision and Pattern Recognition. 2020)  RAMI LAB.  Sang-hyun Kim</vt:lpstr>
      <vt:lpstr>Background</vt:lpstr>
      <vt:lpstr>StyleGAN2</vt:lpstr>
      <vt:lpstr>Problem</vt:lpstr>
      <vt:lpstr>B. Weight demodulation</vt:lpstr>
      <vt:lpstr>D. Perceptual Path Length</vt:lpstr>
      <vt:lpstr>D. Perceptual Path Length (Cont.)</vt:lpstr>
      <vt:lpstr>D. Path Length Regularization &amp; C. Lazy Regularization</vt:lpstr>
      <vt:lpstr>E. Phase artifact</vt:lpstr>
      <vt:lpstr>E. Phase artifact (cont.)</vt:lpstr>
      <vt:lpstr>F. Large Networks</vt:lpstr>
      <vt:lpstr>Projection of images to latent space</vt:lpstr>
      <vt:lpstr>Conclusion</vt:lpstr>
      <vt:lpstr>THANK YOU!!!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542</cp:revision>
  <cp:lastPrinted>2019-07-24T20:22:16Z</cp:lastPrinted>
  <dcterms:created xsi:type="dcterms:W3CDTF">2016-06-28T09:32:35Z</dcterms:created>
  <dcterms:modified xsi:type="dcterms:W3CDTF">2021-04-15T22:45:47Z</dcterms:modified>
</cp:coreProperties>
</file>