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92" r:id="rId3"/>
    <p:sldId id="293" r:id="rId4"/>
    <p:sldId id="288" r:id="rId5"/>
    <p:sldId id="287" r:id="rId6"/>
    <p:sldId id="291" r:id="rId7"/>
    <p:sldId id="295" r:id="rId8"/>
    <p:sldId id="294" r:id="rId9"/>
    <p:sldId id="290" r:id="rId1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303"/>
    <a:srgbClr val="F6710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1014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10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46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6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72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94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909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23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93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8652-0A6B-45E6-84AE-F81FB5D16993}" type="datetimeFigureOut">
              <a:rPr lang="ko-KR" altLang="en-US" smtClean="0"/>
              <a:t>2021-01-21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 &amp; iterator &amp; asterisk</a:t>
            </a:r>
            <a:br>
              <a:rPr lang="en-US" altLang="ko-KR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ko-KR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</a:t>
            </a:r>
            <a:br>
              <a:rPr lang="en-US" altLang="ko-K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SANGHYUN KIM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endParaRPr lang="en-US" altLang="ko-KR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508" y="1837346"/>
            <a:ext cx="8040983" cy="37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1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endParaRPr lang="en-US" altLang="ko-KR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8200" y="1401511"/>
            <a:ext cx="10515600" cy="478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 값을 차례대로 꺼낼 수 있는 객체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(object)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List, dictionary 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등 다른 객체를 순서대로 꺼낸다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필요한 시점에서 생성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.(range)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생성을 뒤로 미루는 것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lazy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6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endParaRPr lang="en-US" altLang="ko-KR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8200" y="1401511"/>
            <a:ext cx="10515600" cy="478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반복 가능한 객체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(range, </a:t>
            </a:r>
            <a:r>
              <a:rPr lang="ko-KR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튜플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문자열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리스트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ko-KR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딕셔너리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세트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요소가 여러 개 들어있고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한 번에 하나씩 꺼낼 수 있는 객체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인지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아닌지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함수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[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리스트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딕셔너리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…].__</a:t>
            </a:r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__() </a:t>
            </a:r>
            <a:r>
              <a:rPr lang="ko-KR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메서드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끝나는 지점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__next__()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로 요소를 꺼내다가 꺼낼 요소가 없으면</a:t>
            </a:r>
            <a:b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StopIteration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예외 발생 후 끝</a:t>
            </a:r>
          </a:p>
        </p:txBody>
      </p:sp>
    </p:spTree>
    <p:extLst>
      <p:ext uri="{BB962C8B-B14F-4D97-AF65-F5344CB8AC3E}">
        <p14:creationId xmlns:p14="http://schemas.microsoft.com/office/powerpoint/2010/main" val="402374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en-US" altLang="ko-KR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8200" y="1401511"/>
            <a:ext cx="10515600" cy="478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특수한 형태로 사용해주는 함수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사용되는 시점에 값을 메모리에 반환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yield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사용해 한번에 하나의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만 반환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491" y="3123973"/>
            <a:ext cx="6001017" cy="30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4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yield</a:t>
            </a:r>
            <a:endParaRPr lang="en-US" altLang="ko-KR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8200" y="1401511"/>
            <a:ext cx="10515600" cy="478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__next__ </a:t>
            </a:r>
            <a:r>
              <a:rPr lang="ko-KR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메서드의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반환 값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함수의 끝에 도달하면 </a:t>
            </a:r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StopIteration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예외가 자동으로 발생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068" y="2376240"/>
            <a:ext cx="4691863" cy="381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3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yield</a:t>
            </a:r>
            <a:endParaRPr lang="en-US" altLang="ko-KR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269" y="1536418"/>
            <a:ext cx="5849462" cy="46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2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yield</a:t>
            </a:r>
            <a:endParaRPr lang="en-US" altLang="ko-KR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275" y="1555615"/>
            <a:ext cx="5871450" cy="463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1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8645"/>
            <a:ext cx="10515600" cy="581932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asterisk</a:t>
            </a:r>
            <a:endParaRPr lang="en-US" altLang="ko-KR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8200" y="1401511"/>
            <a:ext cx="10515600" cy="47856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흔히 알고 있는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의미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가변 위치인자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형태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가변 키워드인자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(**</a:t>
            </a:r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kargs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형태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함수 호출 시는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함수에서는 여러 개의 인자로 인식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순서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가변인자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키워드 가변인자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키워드 가변인자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가변인자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5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와이드스크린</PresentationFormat>
  <Paragraphs>56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Times New Roman</vt:lpstr>
      <vt:lpstr>Office 테마</vt:lpstr>
      <vt:lpstr>generator &amp; iterator &amp; asterisk  24조  SANGHYUN KIM</vt:lpstr>
      <vt:lpstr>Iterator</vt:lpstr>
      <vt:lpstr>Iterator</vt:lpstr>
      <vt:lpstr>Iterator</vt:lpstr>
      <vt:lpstr>generator</vt:lpstr>
      <vt:lpstr>yield</vt:lpstr>
      <vt:lpstr>yield</vt:lpstr>
      <vt:lpstr>yield</vt:lpstr>
      <vt:lpstr>asterisk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256</cp:revision>
  <cp:lastPrinted>2016-06-29T06:56:24Z</cp:lastPrinted>
  <dcterms:created xsi:type="dcterms:W3CDTF">2016-06-28T09:32:35Z</dcterms:created>
  <dcterms:modified xsi:type="dcterms:W3CDTF">2021-01-21T05:54:05Z</dcterms:modified>
</cp:coreProperties>
</file>