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22" r:id="rId3"/>
    <p:sldId id="339" r:id="rId4"/>
    <p:sldId id="340" r:id="rId5"/>
    <p:sldId id="341" r:id="rId6"/>
    <p:sldId id="338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0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vs Cross-Correlation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차이점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63" y="2315545"/>
            <a:ext cx="5136678" cy="3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동작 방식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62768" y="4703805"/>
            <a:ext cx="2585962" cy="922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 = H – KH + 1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= W – KW + 1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합성곱 처리 절치, 출처: http://deeplearning.stanford.edu/wiki/index.php/Feature_extraction_using_convolu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27" y="1908543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Dilated Convolution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동작 방식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그림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넓은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receptive field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늘리는 방법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실시간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용이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공간적 특징을 유지하는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주로 사용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50" name="Picture 2" descr="https://cdn-images-1.medium.com/max/1200/1*SVkgHoFoiMZkjy54zM_SU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9" y="2948812"/>
            <a:ext cx="3270421" cy="31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32" y="2942940"/>
            <a:ext cx="3739619" cy="31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Deformable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Offset field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 값이 가능하다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19" y="3880753"/>
            <a:ext cx="3731740" cy="2222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93" y="3250058"/>
            <a:ext cx="3945206" cy="2853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16" y="2757512"/>
            <a:ext cx="4294745" cy="11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17077</TotalTime>
  <Words>64</Words>
  <Application>Microsoft Office PowerPoint</Application>
  <PresentationFormat>와이드스크린</PresentationFormat>
  <Paragraphs>21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Times New Roman</vt:lpstr>
      <vt:lpstr>Wingdings</vt:lpstr>
      <vt:lpstr>Office 테마</vt:lpstr>
      <vt:lpstr> CNN  Boostcamp AI Tech  Sang-hyun Kim</vt:lpstr>
      <vt:lpstr>Convolution vs Cross-Correlation</vt:lpstr>
      <vt:lpstr>Convolution</vt:lpstr>
      <vt:lpstr>Dilated Convolution</vt:lpstr>
      <vt:lpstr>Deformable Convolution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463</cp:revision>
  <cp:lastPrinted>2019-07-24T20:22:16Z</cp:lastPrinted>
  <dcterms:created xsi:type="dcterms:W3CDTF">2016-06-28T09:32:35Z</dcterms:created>
  <dcterms:modified xsi:type="dcterms:W3CDTF">2021-02-03T07:21:45Z</dcterms:modified>
</cp:coreProperties>
</file>