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322" r:id="rId3"/>
    <p:sldId id="339" r:id="rId4"/>
    <p:sldId id="340" r:id="rId5"/>
    <p:sldId id="343" r:id="rId6"/>
    <p:sldId id="341" r:id="rId7"/>
    <p:sldId id="342" r:id="rId8"/>
    <p:sldId id="338" r:id="rId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h" initials="j" lastIdx="1" clrIdx="0">
    <p:extLst>
      <p:ext uri="{19B8F6BF-5375-455C-9EA6-DF929625EA0E}">
        <p15:presenceInfo xmlns:p15="http://schemas.microsoft.com/office/powerpoint/2012/main" userId="jm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76303"/>
    <a:srgbClr val="F67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6429" autoAdjust="0"/>
  </p:normalViewPr>
  <p:slideViewPr>
    <p:cSldViewPr snapToGrid="0">
      <p:cViewPr>
        <p:scale>
          <a:sx n="125" d="100"/>
          <a:sy n="125" d="100"/>
        </p:scale>
        <p:origin x="606" y="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5FF2B-BB8B-4DD9-B2DE-E33269993E58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E6EA-C732-4FF3-9AF0-ACD0C44E5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8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1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5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36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4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603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012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1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0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7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3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8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8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7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6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5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2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18652-0A6B-45E6-84AE-F81FB5D16993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0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953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Boostcamp</a:t>
            </a:r>
            <a:r>
              <a:rPr lang="en-US" altLang="ko-KR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Tech</a:t>
            </a:r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Sang-hyun Kim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Overview</a:t>
            </a:r>
            <a:endParaRPr lang="en-US" altLang="ko-K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1028" name="Picture 4" descr="gan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89" y="2541535"/>
            <a:ext cx="6245225" cy="309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58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knowledge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KL Divergence(</a:t>
            </a:r>
            <a:r>
              <a:rPr lang="en-US" altLang="ko-KR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Kullback-Leibler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Divergence)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두 확률 분포의 다름의 정도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JSD Divergence(Jensen-Shannon Divergence)</a:t>
            </a:r>
            <a:endParaRPr lang="en-US" altLang="ko-K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2052" name="Picture 4" descr="kl divergence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504" y="2246072"/>
            <a:ext cx="4129686" cy="206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460" y="2726132"/>
            <a:ext cx="3810000" cy="723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010" y="4693920"/>
            <a:ext cx="3562350" cy="12192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758940" y="2856629"/>
            <a:ext cx="864250" cy="3886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231380" y="3245249"/>
            <a:ext cx="1371600" cy="1559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9094" y="5356861"/>
            <a:ext cx="4981617" cy="5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Generative Model</a:t>
            </a:r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목표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모델 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는 원래 데이터의 분포를 근사할 수 있도록 학습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214" y="2108757"/>
            <a:ext cx="90963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 Loss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Loss function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719" y="3418236"/>
            <a:ext cx="8874211" cy="63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8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fixed 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되어 있을 때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optimize 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discriminator D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는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709" y="2015509"/>
            <a:ext cx="8874211" cy="6382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538" y="2824551"/>
            <a:ext cx="5400675" cy="1266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447" y="4262204"/>
            <a:ext cx="6421909" cy="17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Pg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Pdata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296" y="1936000"/>
            <a:ext cx="8874211" cy="6382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9109" y="2596762"/>
            <a:ext cx="7607257" cy="350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9000" y="778614"/>
            <a:ext cx="10515600" cy="5375275"/>
          </a:xfrm>
        </p:spPr>
        <p:txBody>
          <a:bodyPr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18295</TotalTime>
  <Words>62</Words>
  <Application>Microsoft Office PowerPoint</Application>
  <PresentationFormat>와이드스크린</PresentationFormat>
  <Paragraphs>29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Times New Roman</vt:lpstr>
      <vt:lpstr>Wingdings</vt:lpstr>
      <vt:lpstr>Office 테마</vt:lpstr>
      <vt:lpstr> GAN  Boostcamp AI Tech  Sang-hyun Kim</vt:lpstr>
      <vt:lpstr>GAN</vt:lpstr>
      <vt:lpstr>Basic knowledge</vt:lpstr>
      <vt:lpstr>Generative Model의 목표</vt:lpstr>
      <vt:lpstr>GAN Loss</vt:lpstr>
      <vt:lpstr>optimization</vt:lpstr>
      <vt:lpstr>optimization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jmh</dc:creator>
  <cp:lastModifiedBy>김 상현</cp:lastModifiedBy>
  <cp:revision>476</cp:revision>
  <cp:lastPrinted>2019-07-24T20:22:16Z</cp:lastPrinted>
  <dcterms:created xsi:type="dcterms:W3CDTF">2016-06-28T09:32:35Z</dcterms:created>
  <dcterms:modified xsi:type="dcterms:W3CDTF">2021-02-15T08:17:16Z</dcterms:modified>
</cp:coreProperties>
</file>