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322" r:id="rId3"/>
    <p:sldId id="339" r:id="rId4"/>
    <p:sldId id="346" r:id="rId5"/>
    <p:sldId id="340" r:id="rId6"/>
    <p:sldId id="341" r:id="rId7"/>
    <p:sldId id="342" r:id="rId8"/>
    <p:sldId id="343" r:id="rId9"/>
    <p:sldId id="362" r:id="rId10"/>
    <p:sldId id="344" r:id="rId11"/>
    <p:sldId id="345" r:id="rId12"/>
    <p:sldId id="354" r:id="rId13"/>
    <p:sldId id="351" r:id="rId14"/>
    <p:sldId id="352" r:id="rId15"/>
    <p:sldId id="353" r:id="rId16"/>
    <p:sldId id="355" r:id="rId17"/>
    <p:sldId id="356" r:id="rId18"/>
    <p:sldId id="357" r:id="rId19"/>
    <p:sldId id="358" r:id="rId20"/>
    <p:sldId id="359" r:id="rId21"/>
    <p:sldId id="361" r:id="rId22"/>
    <p:sldId id="338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h" initials="j" lastIdx="1" clrIdx="0">
    <p:extLst>
      <p:ext uri="{19B8F6BF-5375-455C-9EA6-DF929625EA0E}">
        <p15:presenceInfo xmlns:p15="http://schemas.microsoft.com/office/powerpoint/2012/main" userId="jm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6303"/>
    <a:srgbClr val="F67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3" autoAdjust="0"/>
    <p:restoredTop sz="96429" autoAdjust="0"/>
  </p:normalViewPr>
  <p:slideViewPr>
    <p:cSldViewPr snapToGrid="0">
      <p:cViewPr varScale="1">
        <p:scale>
          <a:sx n="116" d="100"/>
          <a:sy n="116" d="100"/>
        </p:scale>
        <p:origin x="9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5FF2B-BB8B-4DD9-B2DE-E33269993E5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E6EA-C732-4FF3-9AF0-ACD0C44E5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8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1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7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2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1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55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58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22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4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3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1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55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69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18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0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98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0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5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01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2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DE6EA-C732-4FF3-9AF0-ACD0C44E5D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7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7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6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6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2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18652-0A6B-45E6-84AE-F81FB5D16993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342C-C68E-4E5B-A0CB-2557B349F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0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953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Boostcamp</a:t>
            </a:r>
            <a:r>
              <a:rPr lang="en-US" altLang="ko-KR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Tech</a:t>
            </a: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Sang-hyun Kim</a:t>
            </a:r>
            <a:endParaRPr lang="ko-KR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기대값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(expectation)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데이터를 대표하는 통계량이면서 동시에 확률분포를 통해 다른 통계적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범함수를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계산하는데 사용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Basic 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 =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∑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* b  = 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∑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* f(a)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53" y="4461953"/>
            <a:ext cx="9397077" cy="16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몬테카를로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샘플링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확률분포를 모를 때 데이터를 이용하여 기대 값을 계산할 때 사용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독립추출만 보장된다면 대수의 법칙에 의해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수렴성을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보장한다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30" y="4598138"/>
            <a:ext cx="8877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247775"/>
            <a:ext cx="5438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8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538162"/>
            <a:ext cx="7829550" cy="57816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090298" y="6000860"/>
            <a:ext cx="1509823" cy="31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83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5" y="1443037"/>
            <a:ext cx="39052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528637"/>
            <a:ext cx="7791450" cy="5800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90298" y="6000860"/>
            <a:ext cx="1509823" cy="31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778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25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1514475"/>
            <a:ext cx="3867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490787" y="523875"/>
            <a:ext cx="7897222" cy="5810250"/>
            <a:chOff x="2490787" y="523875"/>
            <a:chExt cx="7897222" cy="58102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0787" y="523875"/>
              <a:ext cx="7210425" cy="5810250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7751135" y="754912"/>
              <a:ext cx="2636874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524000"/>
            <a:ext cx="4000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52450"/>
            <a:ext cx="7772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확률분포는 데이터의 초상화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확률분포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 변수가 특정한 값을 가질 확률을 나타내는 함수를 의미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 변수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확률현상에 기인해 결과값이 확률적으로 정해지는 변수를 의미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확률현상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어떤 결과물이 나올지는 알지만 가능한 결과들 중 어떤 결과가 나올지는 모르는 것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예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동전 던지기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Class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1, 2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있고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X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입력으로 주어졌을 때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Class 1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이나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속할 확률을 표현하는 함수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15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412" y="1500187"/>
            <a:ext cx="4067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몬테카를로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샘플링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도박처럼 확률에 의한</a:t>
            </a: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난수</a:t>
            </a: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랜덤</a:t>
            </a: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이용하여 확률적으로 계산하는 방법</a:t>
            </a:r>
            <a:r>
              <a:rPr lang="en-US" altLang="ko-KR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39" y="2340714"/>
            <a:ext cx="58007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89000" y="778614"/>
            <a:ext cx="10515600" cy="5375275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이산확률변수 </a:t>
            </a:r>
            <a:r>
              <a:rPr lang="en-US" altLang="ko-KR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연속확률변수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 변수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확률현상에 기인해 결과값이 확률적으로 정해지는 변수를 의미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이산확률분포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특정 값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대한 정확한 확률 값을 표현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연속확률분포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특정 값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대한 정확한 확률 값 표현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정해진 구간에서의 수치를 표현</a:t>
            </a: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026" name="Picture 2" descr="CDF [정보통신기술용어해설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178" y="2638426"/>
            <a:ext cx="4295552" cy="346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581014" y="6103088"/>
            <a:ext cx="1509823" cy="31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확률질량함수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00437" y="6103087"/>
            <a:ext cx="1509823" cy="318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확률밀도함수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5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721935" y="1202254"/>
            <a:ext cx="7208874" cy="4773244"/>
            <a:chOff x="2169043" y="694517"/>
            <a:chExt cx="8569840" cy="56743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43" y="694517"/>
              <a:ext cx="8035145" cy="545110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133367" y="5443870"/>
              <a:ext cx="1605516" cy="9250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596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결합분포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74" y="2718046"/>
            <a:ext cx="4280712" cy="25085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018" y="2718046"/>
            <a:ext cx="4280712" cy="250852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5422605" y="3972307"/>
            <a:ext cx="156298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주변확률분포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입력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주변확률분포로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정보를 주진 않는다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고려하지 않고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X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대해서만 표현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확률분포를 알고 있을 때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그 변수들의 하위 집합의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분포를 알아야 할 때 사용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00" y="1866916"/>
            <a:ext cx="3034930" cy="45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조건부확률분포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조건부확률분포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X|y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데이터 공간에서 입력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출력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사이의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관계를 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모델링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고려하고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X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대해서 표현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315" y="1371599"/>
            <a:ext cx="3252415" cy="473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조건부확률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 기계학습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분류 문제에서 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Softmax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(W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∮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+b)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는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데이터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로부터 추출된 특징패턴 ∮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(x)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과 가중치행렬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통해 조건부확률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P(y|</a:t>
            </a:r>
            <a:r>
              <a:rPr lang="ko-KR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∮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(x)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계산한다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회귀 문제의 경우 </a:t>
            </a: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조건부기대값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E[</a:t>
            </a:r>
            <a:r>
              <a:rPr lang="en-US" altLang="ko-KR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y|X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추정한다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조건부기대값은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L2-norm </a:t>
            </a:r>
            <a:r>
              <a:rPr lang="ko-KR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을 최소화하는 함수와 일치</a:t>
            </a: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80" y="4998188"/>
            <a:ext cx="4857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074" y="448012"/>
            <a:ext cx="10740656" cy="581932"/>
          </a:xfrm>
        </p:spPr>
        <p:txBody>
          <a:bodyPr>
            <a:noAutofit/>
          </a:bodyPr>
          <a:lstStyle/>
          <a:p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조건부확률</a:t>
            </a:r>
            <a:r>
              <a:rPr lang="ko-KR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 기계학습</a:t>
            </a:r>
            <a:endParaRPr lang="en-US" altLang="ko-KR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8074" y="1371599"/>
            <a:ext cx="10740656" cy="4731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27" y="1671122"/>
            <a:ext cx="80772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9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16838</TotalTime>
  <Words>299</Words>
  <Application>Microsoft Office PowerPoint</Application>
  <PresentationFormat>와이드스크린</PresentationFormat>
  <Paragraphs>81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Times New Roman</vt:lpstr>
      <vt:lpstr>Wingdings</vt:lpstr>
      <vt:lpstr>Office 테마</vt:lpstr>
      <vt:lpstr> Probability  Boostcamp AI Tech  Sang-hyun Kim</vt:lpstr>
      <vt:lpstr>확률분포는 데이터의 초상화</vt:lpstr>
      <vt:lpstr>이산확률변수 VS 연속확률변수</vt:lpstr>
      <vt:lpstr>PowerPoint 프레젠테이션</vt:lpstr>
      <vt:lpstr>결합분포</vt:lpstr>
      <vt:lpstr>주변확률분포</vt:lpstr>
      <vt:lpstr>조건부확률분포</vt:lpstr>
      <vt:lpstr>조건부확률과 기계학습</vt:lpstr>
      <vt:lpstr>조건부확률과 기계학습</vt:lpstr>
      <vt:lpstr>기대값(expectation)</vt:lpstr>
      <vt:lpstr>몬테카를로 샘플링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몬테카를로 샘플링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jmh</dc:creator>
  <cp:lastModifiedBy>김 상현</cp:lastModifiedBy>
  <cp:revision>457</cp:revision>
  <cp:lastPrinted>2019-07-24T20:22:16Z</cp:lastPrinted>
  <dcterms:created xsi:type="dcterms:W3CDTF">2016-06-28T09:32:35Z</dcterms:created>
  <dcterms:modified xsi:type="dcterms:W3CDTF">2021-01-29T06:31:20Z</dcterms:modified>
</cp:coreProperties>
</file>