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89" r:id="rId3"/>
    <p:sldId id="290" r:id="rId4"/>
    <p:sldId id="291" r:id="rId5"/>
    <p:sldId id="292" r:id="rId6"/>
    <p:sldId id="296" r:id="rId7"/>
    <p:sldId id="295" r:id="rId8"/>
    <p:sldId id="297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9409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6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7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8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&amp; matrix</a:t>
            </a:r>
            <a: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Sanghyun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&amp; Minus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04" y="2550768"/>
            <a:ext cx="7142591" cy="24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wise product (</a:t>
            </a:r>
            <a:r>
              <a:rPr lang="en-US" altLang="ko-KR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32" y="2560509"/>
            <a:ext cx="6578557" cy="2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L1-norm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Norm: 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벡터의 크기나 길이를 측정하는 방법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두 벡터 사이의 거리를 측정하는 방법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2797888"/>
            <a:ext cx="3324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L2-norm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norm (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직선 거리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2774075"/>
            <a:ext cx="3848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L1-Loss &amp; L2-Loss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L1-Loss</a:t>
            </a:r>
          </a:p>
          <a:p>
            <a:pPr lvl="1"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값과 예측된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값과의 차이를 절대값으로 구함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Char char="-"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등</a:t>
            </a: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L2-Loss</a:t>
            </a:r>
          </a:p>
          <a:p>
            <a:pPr lvl="1"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오차의 제곱의 합으로 구함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Char char="-"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 등</a:t>
            </a: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차이점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L1-loss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적당히 무시되길 원할 때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L2-loss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좀 더 선명한 양극화를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할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때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(overfitting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주의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1.daumcdn.net/cfile/tistory/99D4A7465CE3FFE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00" y="1854911"/>
            <a:ext cx="32004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99A82A435CE400E3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84" y="3991601"/>
            <a:ext cx="3467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633084" y="5814457"/>
            <a:ext cx="2720716" cy="255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https://firework-ham.tistory.com/27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행과 열이라는 인덱스를 가진다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ko-KR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altLang="ko-KR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행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열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Tx/>
                  <a:buChar char="-"/>
                </a:pPr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열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행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Tx/>
                  <a:buChar char="-"/>
                </a:pPr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※ </a:t>
                </a:r>
                <a:r>
                  <a:rPr lang="ko-KR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주의</a:t>
                </a: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덧셈</a:t>
                </a: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뺄셈</a:t>
                </a: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성분곱</a:t>
                </a: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스칼라곱은</a:t>
                </a:r>
                <a:r>
                  <a:rPr lang="ko-KR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같은 내적은 다름</a:t>
                </a:r>
                <a:endPara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행렬의 곱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행 벡터와 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열 </a:t>
                </a:r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벡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터 사이의 내적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𝒊𝒌</m:t>
                        </m:r>
                      </m:sub>
                    </m:sSub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𝒌𝒋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내적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행 벡터와 </a:t>
                </a: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ko-KR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행 벡터 사이의 내적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𝒊𝒌</m:t>
                        </m:r>
                      </m:sub>
                    </m:sSub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 rotWithShape="0">
                <a:blip r:embed="rId3"/>
                <a:stretch>
                  <a:fillRect l="-638" t="-1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8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행렬곱을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통해 패턴을 추출할 수 있고 데이터를 압축 할 수도 있습니다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Autoencoder in biology — review and perspectives | by Encode Box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54" y="2643310"/>
            <a:ext cx="5832087" cy="29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107</Words>
  <Application>Microsoft Office PowerPoint</Application>
  <PresentationFormat>와이드스크린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Office 테마</vt:lpstr>
      <vt:lpstr>Vector &amp; matrix  BoostCamp AI Tech  Sanghyun Kim</vt:lpstr>
      <vt:lpstr>Plus &amp; Minus</vt:lpstr>
      <vt:lpstr>Element wise product (Hadamard product)</vt:lpstr>
      <vt:lpstr>L1-norm</vt:lpstr>
      <vt:lpstr>L2-norm</vt:lpstr>
      <vt:lpstr>L1-Loss &amp; L2-Loss</vt:lpstr>
      <vt:lpstr>Matrix</vt:lpstr>
      <vt:lpstr>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412</cp:revision>
  <cp:lastPrinted>2019-07-18T04:53:18Z</cp:lastPrinted>
  <dcterms:created xsi:type="dcterms:W3CDTF">2016-06-28T09:32:35Z</dcterms:created>
  <dcterms:modified xsi:type="dcterms:W3CDTF">2021-01-26T14:30:07Z</dcterms:modified>
</cp:coreProperties>
</file>