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65" r:id="rId3"/>
    <p:sldId id="368" r:id="rId4"/>
    <p:sldId id="369" r:id="rId5"/>
    <p:sldId id="375" r:id="rId6"/>
    <p:sldId id="381" r:id="rId7"/>
    <p:sldId id="371" r:id="rId8"/>
    <p:sldId id="376" r:id="rId9"/>
    <p:sldId id="377" r:id="rId10"/>
    <p:sldId id="372" r:id="rId11"/>
    <p:sldId id="378" r:id="rId12"/>
    <p:sldId id="379" r:id="rId13"/>
    <p:sldId id="373" r:id="rId14"/>
    <p:sldId id="380" r:id="rId15"/>
    <p:sldId id="374" r:id="rId16"/>
    <p:sldId id="356" r:id="rId17"/>
    <p:sldId id="355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1" autoAdjust="0"/>
    <p:restoredTop sz="90668" autoAdjust="0"/>
  </p:normalViewPr>
  <p:slideViewPr>
    <p:cSldViewPr snapToGrid="0">
      <p:cViewPr varScale="1">
        <p:scale>
          <a:sx n="105" d="100"/>
          <a:sy n="105" d="100"/>
        </p:scale>
        <p:origin x="14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3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34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9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22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08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3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5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0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7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0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9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6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6C68-1F0A-4294-80A7-79D4B82FD17C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302D-DFA5-4FDC-9BDA-2C14F60935BD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6A3D-790D-4EA2-8E5D-EDD01A61D869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2CAE-9610-4EA9-A85E-5B425BDB5B64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6297-EA5A-4068-BDDE-F06F84912933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F7EA-3FB7-4175-9019-ACC60549610B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8D79-5D27-4F48-918E-DE19CF7817FF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8BE2-A7F0-4AE2-B6D9-1FC0AC736D41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C9-EEEF-456C-BD21-7C275372569D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7E2-114A-4F1D-89E7-2A0BA5930167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596-5C31-4AA9-A7E4-F6F602738DD7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1F53-957C-4E64-AFF1-61BB1C7847C2}" type="datetime1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SeFa(2021)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Closed-Form Factorization of</a:t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</a:t>
            </a:r>
            <a:r>
              <a:rPr lang="en-US" altLang="ko-K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emantics in GANs</a:t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b="1" dirty="0" smtClean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Shen, Y., &amp; Zhou, B., CVPR, 2021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0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딥러닝논문읽기모임</a:t>
            </a:r>
            <a:r>
              <a:rPr lang="en-US" altLang="ko-KR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2021.08.01</a:t>
            </a:r>
            <a:b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Member: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고형권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허다운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김상현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Supervised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Qualitative Results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vs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InterFaceGAN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achieves similar performance as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InterFaceGAN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more efficient and generalizable.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2364188"/>
            <a:ext cx="5732448" cy="37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Supervised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Re-scoring Analysis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vs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InterFaceGAN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They train an attribute predictor on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CelebA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dataset with ResNet-50.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Observation.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can adequately control some attribute similar to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InterFaceGAN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InterFaceGAN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shows stronger robustness to other attributes, benefiting from its supervised training manner.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fails to discover the direction corresponding to eyeglasses.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85" y="3583063"/>
            <a:ext cx="9636501" cy="27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Supervised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Comparison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Supervised learning: Depends on the available attribute predictors.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InterFaceGAN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(Supervised learning): Binary attribute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(Unsupervised learning): Diverse attribute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69" y="2969029"/>
            <a:ext cx="8981533" cy="33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4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Unsupervised Baselines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Sampling-based Baseline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GANSpace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(a): To perform PCA on a collection of sampled data to find principal directions in the latent space.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semantics found by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lead to a more precise control.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52" y="3453985"/>
            <a:ext cx="9116568" cy="29023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759" y="2133799"/>
            <a:ext cx="4206161" cy="13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Unsupervised Baselines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Learning-based Baseline (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vs Info-GAN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semantics identified by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more accurate than those learned from Info-PGGAN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ex) Taking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pose manipulation as an example, the hair color varies when using Info-PGGAN for editing. 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34" y="2551176"/>
            <a:ext cx="10174603" cy="35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Real Image Editing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generator lacks the inference ability to take a real image as the input.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GAN Inversion.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59" y="2059281"/>
            <a:ext cx="4386073" cy="4043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144" y="3090672"/>
            <a:ext cx="4781492" cy="301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사용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자체가 가지고 있는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characteristics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직접적으로 사용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Method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Preliminaries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Unsupervised Semantic Factorization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 &amp;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Experiments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Results on Diverse Models and Datasets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Supervised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Comparison with Unsupervised Baselines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Real Image Editing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 &amp; 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GAN’s trend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Image Synthesis  Image Editing.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But,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Existing GAN requires manual annotation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definition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Image Synthesis, so practical application is limited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b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(Semantic Factorization) algorithm (Unsupervised Learning.)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iting in Style: Uncovering the Local Semantics of G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70" y="5160113"/>
            <a:ext cx="48196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8 Impressive Applications of Generative Adversarial Networks (GAN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70" y="3350364"/>
            <a:ext cx="4819650" cy="12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87" y="3340498"/>
            <a:ext cx="48196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Preliminaries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Equation (1): 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first projection step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G: Generator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z: Latent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Equation (2): Image Editing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n: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방향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𝛼</a:t>
            </a:r>
            <a:r>
              <a:rPr lang="en-US" altLang="ko-KR" sz="1400" b="1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강도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56" y="1673900"/>
            <a:ext cx="4152900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6" y="3921832"/>
            <a:ext cx="46482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Unsupervised Semantic Factorization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Image editing has nothing to do with latent code z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Dependent on </a:t>
            </a:r>
            <a:r>
              <a:rPr lang="ko-KR" altLang="en-US" sz="1600" b="1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𝛼</a:t>
            </a:r>
            <a:r>
              <a:rPr lang="en-US" altLang="ko-KR" sz="1600" b="1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Lagrange multipliers Method.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6" y="1619631"/>
            <a:ext cx="5295900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36" y="2730142"/>
            <a:ext cx="4267200" cy="800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36" y="3411428"/>
            <a:ext cx="5229225" cy="866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36" y="4658094"/>
            <a:ext cx="52197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Results on Diverse Models and Datasets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Interactive Editing by Tuning Interpretable Directions.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Models</a:t>
            </a: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endParaRPr lang="en-US" altLang="ko-K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BigGAN</a:t>
            </a:r>
            <a:endParaRPr lang="en-US" altLang="ko-K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Datasets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Human Face(FF-HQ)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Anime faces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Scenes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Streetscapes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ImageNet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Interactive Interface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593454"/>
            <a:ext cx="51625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Results on Diverse Models and Datasets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Results on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StyleGAN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 Study.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): layer.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Numerator: how many directions result in obvious content change.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Denominator: how many directions are semantically meaningful.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352" y="2569464"/>
            <a:ext cx="5267447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73" y="264262"/>
            <a:ext cx="11587127" cy="58193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0073" y="846195"/>
            <a:ext cx="11587127" cy="5256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Results on Diverse Models and Datasets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Results on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BigGAN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semantics found by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can be applied to manipulating images from different categories.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verifies the generalization ability of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SeFa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SeFa(2021)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00073" y="851140"/>
            <a:ext cx="1158712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21" y="2576934"/>
            <a:ext cx="68865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26083</TotalTime>
  <Words>535</Words>
  <Application>Microsoft Office PowerPoint</Application>
  <PresentationFormat>와이드스크린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Cambria Math</vt:lpstr>
      <vt:lpstr>Times New Roman</vt:lpstr>
      <vt:lpstr>Wingdings</vt:lpstr>
      <vt:lpstr>Office 테마</vt:lpstr>
      <vt:lpstr> Closed-Form Factorization of Latent Semantics in GANs   (Shen, Y., &amp; Zhou, B., CVPR, 2021)  딥러닝논문읽기모임  Date: 2021.08.01  Member: 고형권, 허다운  Presenter: 김상현</vt:lpstr>
      <vt:lpstr>Contents</vt:lpstr>
      <vt:lpstr>Introduction</vt:lpstr>
      <vt:lpstr>Method</vt:lpstr>
      <vt:lpstr>Method</vt:lpstr>
      <vt:lpstr>Q &amp; A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619</cp:revision>
  <cp:lastPrinted>2019-07-24T20:22:16Z</cp:lastPrinted>
  <dcterms:created xsi:type="dcterms:W3CDTF">2016-06-28T09:32:35Z</dcterms:created>
  <dcterms:modified xsi:type="dcterms:W3CDTF">2021-08-01T13:18:19Z</dcterms:modified>
</cp:coreProperties>
</file>