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9" r:id="rId4"/>
    <p:sldId id="256" r:id="rId5"/>
    <p:sldId id="257" r:id="rId6"/>
    <p:sldId id="258" r:id="rId7"/>
    <p:sldId id="259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7DBEB-B62D-4640-BCF0-5E205842098C}" v="230" dt="2022-03-20T14:58:34.342"/>
    <p1510:client id="{65C46F63-586C-4A0E-B7ED-0F87037DA339}" v="56" dt="2022-03-20T17:44:22.065"/>
    <p1510:client id="{90D1521F-ECBF-41E6-80F4-157FFB061B79}" v="3" dt="2022-03-20T17:07:09.089"/>
    <p1510:client id="{9FACC416-D2C2-4645-B719-FBC7D255B9F8}" v="607" dt="2022-03-20T16:59:3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c6c8483895599b3e" providerId="Windows Live" clId="Web-{65C46F63-586C-4A0E-B7ED-0F87037DA339}"/>
    <pc:docChg chg="modSld">
      <pc:chgData name="Guest User" userId="c6c8483895599b3e" providerId="Windows Live" clId="Web-{65C46F63-586C-4A0E-B7ED-0F87037DA339}" dt="2022-03-20T17:44:22.065" v="37" actId="1076"/>
      <pc:docMkLst>
        <pc:docMk/>
      </pc:docMkLst>
      <pc:sldChg chg="addSp modSp">
        <pc:chgData name="Guest User" userId="c6c8483895599b3e" providerId="Windows Live" clId="Web-{65C46F63-586C-4A0E-B7ED-0F87037DA339}" dt="2022-03-20T17:44:22.065" v="37" actId="1076"/>
        <pc:sldMkLst>
          <pc:docMk/>
          <pc:sldMk cId="2423736867" sldId="262"/>
        </pc:sldMkLst>
        <pc:spChg chg="mod">
          <ac:chgData name="Guest User" userId="c6c8483895599b3e" providerId="Windows Live" clId="Web-{65C46F63-586C-4A0E-B7ED-0F87037DA339}" dt="2022-03-20T17:44:15.830" v="36" actId="1076"/>
          <ac:spMkLst>
            <pc:docMk/>
            <pc:sldMk cId="2423736867" sldId="262"/>
            <ac:spMk id="2" creationId="{446548CB-413D-0075-8630-01E89843ADCB}"/>
          </ac:spMkLst>
        </pc:spChg>
        <pc:spChg chg="add mod">
          <ac:chgData name="Guest User" userId="c6c8483895599b3e" providerId="Windows Live" clId="Web-{65C46F63-586C-4A0E-B7ED-0F87037DA339}" dt="2022-03-20T17:44:22.065" v="37" actId="1076"/>
          <ac:spMkLst>
            <pc:docMk/>
            <pc:sldMk cId="2423736867" sldId="262"/>
            <ac:spMk id="3" creationId="{C1120222-C1B9-F0B8-249E-A4E16FECF867}"/>
          </ac:spMkLst>
        </pc:spChg>
      </pc:sldChg>
    </pc:docChg>
  </pc:docChgLst>
  <pc:docChgLst>
    <pc:chgData name="Guest User" userId="c6c8483895599b3e" providerId="Windows Live" clId="Web-{90D1521F-ECBF-41E6-80F4-157FFB061B79}"/>
    <pc:docChg chg="modSld">
      <pc:chgData name="Guest User" userId="c6c8483895599b3e" providerId="Windows Live" clId="Web-{90D1521F-ECBF-41E6-80F4-157FFB061B79}" dt="2022-03-20T17:07:09.089" v="2"/>
      <pc:docMkLst>
        <pc:docMk/>
      </pc:docMkLst>
      <pc:sldChg chg="modSp">
        <pc:chgData name="Guest User" userId="c6c8483895599b3e" providerId="Windows Live" clId="Web-{90D1521F-ECBF-41E6-80F4-157FFB061B79}" dt="2022-03-20T17:06:40.744" v="0"/>
        <pc:sldMkLst>
          <pc:docMk/>
          <pc:sldMk cId="1773729583" sldId="264"/>
        </pc:sldMkLst>
        <pc:spChg chg="ord">
          <ac:chgData name="Guest User" userId="c6c8483895599b3e" providerId="Windows Live" clId="Web-{90D1521F-ECBF-41E6-80F4-157FFB061B79}" dt="2022-03-20T17:06:40.744" v="0"/>
          <ac:spMkLst>
            <pc:docMk/>
            <pc:sldMk cId="1773729583" sldId="264"/>
            <ac:spMk id="2" creationId="{48F319D4-FFE0-3C8A-6684-E61200B2AC8B}"/>
          </ac:spMkLst>
        </pc:spChg>
      </pc:sldChg>
      <pc:sldChg chg="modSp">
        <pc:chgData name="Guest User" userId="c6c8483895599b3e" providerId="Windows Live" clId="Web-{90D1521F-ECBF-41E6-80F4-157FFB061B79}" dt="2022-03-20T17:07:01.307" v="1"/>
        <pc:sldMkLst>
          <pc:docMk/>
          <pc:sldMk cId="2948219602" sldId="265"/>
        </pc:sldMkLst>
        <pc:spChg chg="ord">
          <ac:chgData name="Guest User" userId="c6c8483895599b3e" providerId="Windows Live" clId="Web-{90D1521F-ECBF-41E6-80F4-157FFB061B79}" dt="2022-03-20T17:07:01.307" v="1"/>
          <ac:spMkLst>
            <pc:docMk/>
            <pc:sldMk cId="2948219602" sldId="265"/>
            <ac:spMk id="2" creationId="{48F319D4-FFE0-3C8A-6684-E61200B2AC8B}"/>
          </ac:spMkLst>
        </pc:spChg>
      </pc:sldChg>
      <pc:sldChg chg="modSp">
        <pc:chgData name="Guest User" userId="c6c8483895599b3e" providerId="Windows Live" clId="Web-{90D1521F-ECBF-41E6-80F4-157FFB061B79}" dt="2022-03-20T17:07:09.089" v="2"/>
        <pc:sldMkLst>
          <pc:docMk/>
          <pc:sldMk cId="256537427" sldId="266"/>
        </pc:sldMkLst>
        <pc:spChg chg="ord">
          <ac:chgData name="Guest User" userId="c6c8483895599b3e" providerId="Windows Live" clId="Web-{90D1521F-ECBF-41E6-80F4-157FFB061B79}" dt="2022-03-20T17:07:09.089" v="2"/>
          <ac:spMkLst>
            <pc:docMk/>
            <pc:sldMk cId="256537427" sldId="266"/>
            <ac:spMk id="2" creationId="{48F319D4-FFE0-3C8A-6684-E61200B2AC8B}"/>
          </ac:spMkLst>
        </pc:spChg>
      </pc:sldChg>
    </pc:docChg>
  </pc:docChgLst>
  <pc:docChgLst>
    <pc:chgData name="Guest User" userId="c6c8483895599b3e" providerId="Windows Live" clId="Web-{9FACC416-D2C2-4645-B719-FBC7D255B9F8}"/>
    <pc:docChg chg="addSld delSld modSld sldOrd modMainMaster">
      <pc:chgData name="Guest User" userId="c6c8483895599b3e" providerId="Windows Live" clId="Web-{9FACC416-D2C2-4645-B719-FBC7D255B9F8}" dt="2022-03-20T16:59:36.098" v="845" actId="1076"/>
      <pc:docMkLst>
        <pc:docMk/>
      </pc:docMkLst>
      <pc:sldChg chg="modSp modTransition">
        <pc:chgData name="Guest User" userId="c6c8483895599b3e" providerId="Windows Live" clId="Web-{9FACC416-D2C2-4645-B719-FBC7D255B9F8}" dt="2022-03-20T16:58:02.952" v="839"/>
        <pc:sldMkLst>
          <pc:docMk/>
          <pc:sldMk cId="109857222" sldId="256"/>
        </pc:sldMkLst>
        <pc:spChg chg="mod">
          <ac:chgData name="Guest User" userId="c6c8483895599b3e" providerId="Windows Live" clId="Web-{9FACC416-D2C2-4645-B719-FBC7D255B9F8}" dt="2022-03-20T16:29:58.902" v="6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Transition setBg">
        <pc:chgData name="Guest User" userId="c6c8483895599b3e" providerId="Windows Live" clId="Web-{9FACC416-D2C2-4645-B719-FBC7D255B9F8}" dt="2022-03-20T16:58:02.952" v="839"/>
        <pc:sldMkLst>
          <pc:docMk/>
          <pc:sldMk cId="1202468227" sldId="257"/>
        </pc:sldMkLst>
        <pc:spChg chg="mod">
          <ac:chgData name="Guest User" userId="c6c8483895599b3e" providerId="Windows Live" clId="Web-{9FACC416-D2C2-4645-B719-FBC7D255B9F8}" dt="2022-03-20T16:30:39.826" v="615" actId="20577"/>
          <ac:spMkLst>
            <pc:docMk/>
            <pc:sldMk cId="1202468227" sldId="257"/>
            <ac:spMk id="2" creationId="{0C5B6B1B-77A3-65A8-B981-B1AF4651539E}"/>
          </ac:spMkLst>
        </pc:spChg>
        <pc:spChg chg="mod">
          <ac:chgData name="Guest User" userId="c6c8483895599b3e" providerId="Windows Live" clId="Web-{9FACC416-D2C2-4645-B719-FBC7D255B9F8}" dt="2022-03-20T16:31:12.843" v="622" actId="14100"/>
          <ac:spMkLst>
            <pc:docMk/>
            <pc:sldMk cId="1202468227" sldId="257"/>
            <ac:spMk id="3" creationId="{EAD82A4F-04F7-4212-3297-7A1BF4AE00C4}"/>
          </ac:spMkLst>
        </pc:spChg>
        <pc:spChg chg="add del">
          <ac:chgData name="Guest User" userId="c6c8483895599b3e" providerId="Windows Live" clId="Web-{9FACC416-D2C2-4645-B719-FBC7D255B9F8}" dt="2022-03-20T15:13:11.894" v="149"/>
          <ac:spMkLst>
            <pc:docMk/>
            <pc:sldMk cId="1202468227" sldId="257"/>
            <ac:spMk id="9" creationId="{B5FA7C47-B7C1-4D2E-AB49-ED23BA34BA83}"/>
          </ac:spMkLst>
        </pc:spChg>
        <pc:spChg chg="add del">
          <ac:chgData name="Guest User" userId="c6c8483895599b3e" providerId="Windows Live" clId="Web-{9FACC416-D2C2-4645-B719-FBC7D255B9F8}" dt="2022-03-20T15:13:11.894" v="149"/>
          <ac:spMkLst>
            <pc:docMk/>
            <pc:sldMk cId="1202468227" sldId="257"/>
            <ac:spMk id="11" creationId="{596EE156-ABF1-4329-A6BA-03B4254E0877}"/>
          </ac:spMkLst>
        </pc:spChg>
        <pc:spChg chg="add del">
          <ac:chgData name="Guest User" userId="c6c8483895599b3e" providerId="Windows Live" clId="Web-{9FACC416-D2C2-4645-B719-FBC7D255B9F8}" dt="2022-03-20T15:13:11.894" v="149"/>
          <ac:spMkLst>
            <pc:docMk/>
            <pc:sldMk cId="1202468227" sldId="257"/>
            <ac:spMk id="13" creationId="{19B9933F-AAB3-444A-8BB5-9CA194A8BC63}"/>
          </ac:spMkLst>
        </pc:spChg>
        <pc:spChg chg="add del">
          <ac:chgData name="Guest User" userId="c6c8483895599b3e" providerId="Windows Live" clId="Web-{9FACC416-D2C2-4645-B719-FBC7D255B9F8}" dt="2022-03-20T15:13:11.894" v="149"/>
          <ac:spMkLst>
            <pc:docMk/>
            <pc:sldMk cId="1202468227" sldId="257"/>
            <ac:spMk id="15" creationId="{7D20183A-0B1D-4A1F-89B1-ADBEDBC6E54E}"/>
          </ac:spMkLst>
        </pc:spChg>
        <pc:spChg chg="add del">
          <ac:chgData name="Guest User" userId="c6c8483895599b3e" providerId="Windows Live" clId="Web-{9FACC416-D2C2-4645-B719-FBC7D255B9F8}" dt="2022-03-20T15:13:11.894" v="149"/>
          <ac:spMkLst>
            <pc:docMk/>
            <pc:sldMk cId="1202468227" sldId="257"/>
            <ac:spMk id="17" creationId="{131031D3-26CD-4214-A9A4-5857EFA15A0C}"/>
          </ac:spMkLst>
        </pc:spChg>
        <pc:spChg chg="add del">
          <ac:chgData name="Guest User" userId="c6c8483895599b3e" providerId="Windows Live" clId="Web-{9FACC416-D2C2-4645-B719-FBC7D255B9F8}" dt="2022-03-20T15:13:17.722" v="151"/>
          <ac:spMkLst>
            <pc:docMk/>
            <pc:sldMk cId="1202468227" sldId="257"/>
            <ac:spMk id="19" creationId="{5AA03EDC-7067-4DFF-B672-541D016AAAB8}"/>
          </ac:spMkLst>
        </pc:spChg>
        <pc:spChg chg="add del">
          <ac:chgData name="Guest User" userId="c6c8483895599b3e" providerId="Windows Live" clId="Web-{9FACC416-D2C2-4645-B719-FBC7D255B9F8}" dt="2022-03-20T15:13:17.722" v="151"/>
          <ac:spMkLst>
            <pc:docMk/>
            <pc:sldMk cId="1202468227" sldId="257"/>
            <ac:spMk id="20" creationId="{0EBF3E39-B0BE-496A-8604-9007470FFA3A}"/>
          </ac:spMkLst>
        </pc:spChg>
        <pc:spChg chg="add">
          <ac:chgData name="Guest User" userId="c6c8483895599b3e" providerId="Windows Live" clId="Web-{9FACC416-D2C2-4645-B719-FBC7D255B9F8}" dt="2022-03-20T15:13:17.722" v="152"/>
          <ac:spMkLst>
            <pc:docMk/>
            <pc:sldMk cId="1202468227" sldId="257"/>
            <ac:spMk id="22" creationId="{B5FA7C47-B7C1-4D2E-AB49-ED23BA34BA83}"/>
          </ac:spMkLst>
        </pc:spChg>
        <pc:spChg chg="add">
          <ac:chgData name="Guest User" userId="c6c8483895599b3e" providerId="Windows Live" clId="Web-{9FACC416-D2C2-4645-B719-FBC7D255B9F8}" dt="2022-03-20T15:13:17.722" v="152"/>
          <ac:spMkLst>
            <pc:docMk/>
            <pc:sldMk cId="1202468227" sldId="257"/>
            <ac:spMk id="23" creationId="{596EE156-ABF1-4329-A6BA-03B4254E0877}"/>
          </ac:spMkLst>
        </pc:spChg>
        <pc:spChg chg="add">
          <ac:chgData name="Guest User" userId="c6c8483895599b3e" providerId="Windows Live" clId="Web-{9FACC416-D2C2-4645-B719-FBC7D255B9F8}" dt="2022-03-20T15:13:17.722" v="152"/>
          <ac:spMkLst>
            <pc:docMk/>
            <pc:sldMk cId="1202468227" sldId="257"/>
            <ac:spMk id="24" creationId="{19B9933F-AAB3-444A-8BB5-9CA194A8BC63}"/>
          </ac:spMkLst>
        </pc:spChg>
        <pc:spChg chg="add">
          <ac:chgData name="Guest User" userId="c6c8483895599b3e" providerId="Windows Live" clId="Web-{9FACC416-D2C2-4645-B719-FBC7D255B9F8}" dt="2022-03-20T15:13:17.722" v="152"/>
          <ac:spMkLst>
            <pc:docMk/>
            <pc:sldMk cId="1202468227" sldId="257"/>
            <ac:spMk id="25" creationId="{7D20183A-0B1D-4A1F-89B1-ADBEDBC6E54E}"/>
          </ac:spMkLst>
        </pc:spChg>
        <pc:spChg chg="add">
          <ac:chgData name="Guest User" userId="c6c8483895599b3e" providerId="Windows Live" clId="Web-{9FACC416-D2C2-4645-B719-FBC7D255B9F8}" dt="2022-03-20T15:13:17.722" v="152"/>
          <ac:spMkLst>
            <pc:docMk/>
            <pc:sldMk cId="1202468227" sldId="257"/>
            <ac:spMk id="26" creationId="{131031D3-26CD-4214-A9A4-5857EFA15A0C}"/>
          </ac:spMkLst>
        </pc:spChg>
        <pc:picChg chg="add mod ord">
          <ac:chgData name="Guest User" userId="c6c8483895599b3e" providerId="Windows Live" clId="Web-{9FACC416-D2C2-4645-B719-FBC7D255B9F8}" dt="2022-03-20T15:13:17.722" v="152"/>
          <ac:picMkLst>
            <pc:docMk/>
            <pc:sldMk cId="1202468227" sldId="257"/>
            <ac:picMk id="4" creationId="{9DDD9342-D6D5-61B4-0BB3-ED97377DC16E}"/>
          </ac:picMkLst>
        </pc:picChg>
      </pc:sldChg>
      <pc:sldChg chg="addSp delSp modSp modTransition">
        <pc:chgData name="Guest User" userId="c6c8483895599b3e" providerId="Windows Live" clId="Web-{9FACC416-D2C2-4645-B719-FBC7D255B9F8}" dt="2022-03-20T16:59:36.098" v="845" actId="1076"/>
        <pc:sldMkLst>
          <pc:docMk/>
          <pc:sldMk cId="103933459" sldId="258"/>
        </pc:sldMkLst>
        <pc:spChg chg="mod">
          <ac:chgData name="Guest User" userId="c6c8483895599b3e" providerId="Windows Live" clId="Web-{9FACC416-D2C2-4645-B719-FBC7D255B9F8}" dt="2022-03-20T16:32:47.755" v="636" actId="1076"/>
          <ac:spMkLst>
            <pc:docMk/>
            <pc:sldMk cId="103933459" sldId="258"/>
            <ac:spMk id="2" creationId="{68183834-7E20-5B1A-C053-2968F319DAA8}"/>
          </ac:spMkLst>
        </pc:spChg>
        <pc:spChg chg="del">
          <ac:chgData name="Guest User" userId="c6c8483895599b3e" providerId="Windows Live" clId="Web-{9FACC416-D2C2-4645-B719-FBC7D255B9F8}" dt="2022-03-20T16:34:06.962" v="663"/>
          <ac:spMkLst>
            <pc:docMk/>
            <pc:sldMk cId="103933459" sldId="258"/>
            <ac:spMk id="6" creationId="{EE121105-2E33-BFDE-1CB1-84D88CD65A8B}"/>
          </ac:spMkLst>
        </pc:spChg>
        <pc:spChg chg="mod">
          <ac:chgData name="Guest User" userId="c6c8483895599b3e" providerId="Windows Live" clId="Web-{9FACC416-D2C2-4645-B719-FBC7D255B9F8}" dt="2022-03-20T16:59:23.941" v="841" actId="20577"/>
          <ac:spMkLst>
            <pc:docMk/>
            <pc:sldMk cId="103933459" sldId="258"/>
            <ac:spMk id="7" creationId="{635219D3-B3AC-8A7C-2548-44D0FBA9CD6D}"/>
          </ac:spMkLst>
        </pc:spChg>
        <pc:spChg chg="mod">
          <ac:chgData name="Guest User" userId="c6c8483895599b3e" providerId="Windows Live" clId="Web-{9FACC416-D2C2-4645-B719-FBC7D255B9F8}" dt="2022-03-20T16:59:16.878" v="840" actId="20577"/>
          <ac:spMkLst>
            <pc:docMk/>
            <pc:sldMk cId="103933459" sldId="258"/>
            <ac:spMk id="8" creationId="{3AC0D439-5B92-FBB5-755D-7B9E0D5871BE}"/>
          </ac:spMkLst>
        </pc:spChg>
        <pc:spChg chg="add mod">
          <ac:chgData name="Guest User" userId="c6c8483895599b3e" providerId="Windows Live" clId="Web-{9FACC416-D2C2-4645-B719-FBC7D255B9F8}" dt="2022-03-20T16:59:36.098" v="845" actId="1076"/>
          <ac:spMkLst>
            <pc:docMk/>
            <pc:sldMk cId="103933459" sldId="258"/>
            <ac:spMk id="9" creationId="{74ADD9A4-9DAA-7694-C5A0-3E49A6EB4535}"/>
          </ac:spMkLst>
        </pc:spChg>
        <pc:spChg chg="add del">
          <ac:chgData name="Guest User" userId="c6c8483895599b3e" providerId="Windows Live" clId="Web-{9FACC416-D2C2-4645-B719-FBC7D255B9F8}" dt="2022-03-20T16:32:29.691" v="635"/>
          <ac:spMkLst>
            <pc:docMk/>
            <pc:sldMk cId="103933459" sldId="258"/>
            <ac:spMk id="13" creationId="{1C4A76D8-D215-7DFB-75CF-ABCD5F3458D9}"/>
          </ac:spMkLst>
        </pc:spChg>
        <pc:picChg chg="add mod">
          <ac:chgData name="Guest User" userId="c6c8483895599b3e" providerId="Windows Live" clId="Web-{9FACC416-D2C2-4645-B719-FBC7D255B9F8}" dt="2022-03-20T15:48:08.248" v="196" actId="1076"/>
          <ac:picMkLst>
            <pc:docMk/>
            <pc:sldMk cId="103933459" sldId="258"/>
            <ac:picMk id="3" creationId="{F914B839-20DA-5962-C74F-0E6592A4FFF7}"/>
          </ac:picMkLst>
        </pc:picChg>
        <pc:picChg chg="mod">
          <ac:chgData name="Guest User" userId="c6c8483895599b3e" providerId="Windows Live" clId="Web-{9FACC416-D2C2-4645-B719-FBC7D255B9F8}" dt="2022-03-20T15:47:13.167" v="188" actId="1076"/>
          <ac:picMkLst>
            <pc:docMk/>
            <pc:sldMk cId="103933459" sldId="258"/>
            <ac:picMk id="4" creationId="{48A51812-FEA5-7AB0-4A54-F81A93504D4D}"/>
          </ac:picMkLst>
        </pc:picChg>
        <pc:picChg chg="mod">
          <ac:chgData name="Guest User" userId="c6c8483895599b3e" providerId="Windows Live" clId="Web-{9FACC416-D2C2-4645-B719-FBC7D255B9F8}" dt="2022-03-20T15:47:53.435" v="193" actId="14100"/>
          <ac:picMkLst>
            <pc:docMk/>
            <pc:sldMk cId="103933459" sldId="258"/>
            <ac:picMk id="5" creationId="{5D7E935A-7714-FA18-8CC5-8E2479A4ACFD}"/>
          </ac:picMkLst>
        </pc:picChg>
        <pc:picChg chg="add del mod ord">
          <ac:chgData name="Guest User" userId="c6c8483895599b3e" providerId="Windows Live" clId="Web-{9FACC416-D2C2-4645-B719-FBC7D255B9F8}" dt="2022-03-20T15:52:25.200" v="228"/>
          <ac:picMkLst>
            <pc:docMk/>
            <pc:sldMk cId="103933459" sldId="258"/>
            <ac:picMk id="10" creationId="{0AEF146D-CCF1-47A3-7AF6-26F935DC27FD}"/>
          </ac:picMkLst>
        </pc:picChg>
        <pc:picChg chg="add del mod ord">
          <ac:chgData name="Guest User" userId="c6c8483895599b3e" providerId="Windows Live" clId="Web-{9FACC416-D2C2-4645-B719-FBC7D255B9F8}" dt="2022-03-20T15:55:47.242" v="235"/>
          <ac:picMkLst>
            <pc:docMk/>
            <pc:sldMk cId="103933459" sldId="258"/>
            <ac:picMk id="11" creationId="{6DA3A3F4-3405-F82F-8471-ED47046D1B5E}"/>
          </ac:picMkLst>
        </pc:picChg>
        <pc:picChg chg="add mod ord">
          <ac:chgData name="Guest User" userId="c6c8483895599b3e" providerId="Windows Live" clId="Web-{9FACC416-D2C2-4645-B719-FBC7D255B9F8}" dt="2022-03-20T15:58:05.843" v="242" actId="14100"/>
          <ac:picMkLst>
            <pc:docMk/>
            <pc:sldMk cId="103933459" sldId="258"/>
            <ac:picMk id="12" creationId="{556D4B9A-FF78-E0C1-236B-2B05502B0F68}"/>
          </ac:picMkLst>
        </pc:picChg>
      </pc:sldChg>
      <pc:sldChg chg="addSp delSp modSp add del mod modTransition setBg">
        <pc:chgData name="Guest User" userId="c6c8483895599b3e" providerId="Windows Live" clId="Web-{9FACC416-D2C2-4645-B719-FBC7D255B9F8}" dt="2022-03-20T16:58:02.952" v="839"/>
        <pc:sldMkLst>
          <pc:docMk/>
          <pc:sldMk cId="1331750610" sldId="259"/>
        </pc:sldMkLst>
        <pc:spChg chg="mod">
          <ac:chgData name="Guest User" userId="c6c8483895599b3e" providerId="Windows Live" clId="Web-{9FACC416-D2C2-4645-B719-FBC7D255B9F8}" dt="2022-03-20T16:34:57.875" v="674" actId="20577"/>
          <ac:spMkLst>
            <pc:docMk/>
            <pc:sldMk cId="1331750610" sldId="259"/>
            <ac:spMk id="2" creationId="{48F319D4-FFE0-3C8A-6684-E61200B2AC8B}"/>
          </ac:spMkLst>
        </pc:spChg>
        <pc:spChg chg="add del mo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3" creationId="{672DBCBF-6644-02D4-C4D6-C16A88F5A4D2}"/>
          </ac:spMkLst>
        </pc:spChg>
        <pc:spChg chg="add del mod">
          <ac:chgData name="Guest User" userId="c6c8483895599b3e" providerId="Windows Live" clId="Web-{9FACC416-D2C2-4645-B719-FBC7D255B9F8}" dt="2022-03-20T16:01:08.650" v="262"/>
          <ac:spMkLst>
            <pc:docMk/>
            <pc:sldMk cId="1331750610" sldId="259"/>
            <ac:spMk id="5" creationId="{61FD2AE4-C42C-9744-867D-2928E2798679}"/>
          </ac:spMkLst>
        </pc:spChg>
        <pc:spChg chg="add del">
          <ac:chgData name="Guest User" userId="c6c8483895599b3e" providerId="Windows Live" clId="Web-{9FACC416-D2C2-4645-B719-FBC7D255B9F8}" dt="2022-03-20T16:00:02.959" v="250"/>
          <ac:spMkLst>
            <pc:docMk/>
            <pc:sldMk cId="1331750610" sldId="259"/>
            <ac:spMk id="8" creationId="{777A147A-9ED8-46B4-8660-1B3C2AA880B5}"/>
          </ac:spMkLst>
        </pc:spChg>
        <pc:spChg chg="add del">
          <ac:chgData name="Guest User" userId="c6c8483895599b3e" providerId="Windows Live" clId="Web-{9FACC416-D2C2-4645-B719-FBC7D255B9F8}" dt="2022-03-20T16:00:02.959" v="250"/>
          <ac:spMkLst>
            <pc:docMk/>
            <pc:sldMk cId="1331750610" sldId="259"/>
            <ac:spMk id="10" creationId="{5D6C15A0-C087-4593-8414-2B4EC1CDC3DE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15" creationId="{E92FEB64-6EEA-4759-B4A4-BD2C1E660BA8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17" creationId="{B10BB131-AC8E-4A8E-A5D1-36260F720C3B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19" creationId="{14847E93-7DC1-4D4B-8829-B19AA7137C50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21" creationId="{5566D6E1-03A1-4D73-A4E0-35D74D568A04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23" creationId="{9F835A99-04AC-494A-A572-AFE8413CC938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25" creationId="{7B786209-1B0B-4CA9-9BDD-F7327066A84D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27" creationId="{2D2964BB-484D-45AE-AD66-D407D0629652}"/>
          </ac:spMkLst>
        </pc:spChg>
        <pc:spChg chg="add del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29" creationId="{6691AC69-A76E-4DAB-B565-468B6B87ACF3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35" creationId="{46D6306C-ED4F-4AAE-B4A5-EEA6AFAD726E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37" creationId="{0EC5361D-F897-4856-B945-0455A365EB24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39" creationId="{4508C0C5-2268-42B5-B3C8-4D0899E05F8C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41" creationId="{141ACBDB-38F8-4B34-8183-BD95B4E55A62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43" creationId="{DE00DB52-3455-4E2F-867B-A6D0516E175B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45" creationId="{9E914C83-E0D8-4953-92D5-169D28CB43AE}"/>
          </ac:spMkLst>
        </pc:spChg>
        <pc:spChg chg="add">
          <ac:chgData name="Guest User" userId="c6c8483895599b3e" providerId="Windows Live" clId="Web-{9FACC416-D2C2-4645-B719-FBC7D255B9F8}" dt="2022-03-20T16:02:16.060" v="264"/>
          <ac:spMkLst>
            <pc:docMk/>
            <pc:sldMk cId="1331750610" sldId="259"/>
            <ac:spMk id="47" creationId="{3512E083-F550-46AF-8490-767ECFD00CB7}"/>
          </ac:spMkLst>
        </pc:spChg>
        <pc:spChg chg="add del mod">
          <ac:chgData name="Guest User" userId="c6c8483895599b3e" providerId="Windows Live" clId="Web-{9FACC416-D2C2-4645-B719-FBC7D255B9F8}" dt="2022-03-20T16:13:25.300" v="385"/>
          <ac:spMkLst>
            <pc:docMk/>
            <pc:sldMk cId="1331750610" sldId="259"/>
            <ac:spMk id="167" creationId="{BEC914A7-8D64-0F5F-A372-69679051892A}"/>
          </ac:spMkLst>
        </pc:spChg>
        <pc:graphicFrameChg chg="add modGraphic">
          <ac:chgData name="Guest User" userId="c6c8483895599b3e" providerId="Windows Live" clId="Web-{9FACC416-D2C2-4645-B719-FBC7D255B9F8}" dt="2022-03-20T16:35:35.861" v="679" actId="20577"/>
          <ac:graphicFrameMkLst>
            <pc:docMk/>
            <pc:sldMk cId="1331750610" sldId="259"/>
            <ac:graphicFrameMk id="31" creationId="{9BE6827F-FD16-7D41-36E3-71F1EC87D6CD}"/>
          </ac:graphicFrameMkLst>
        </pc:graphicFrameChg>
        <pc:picChg chg="add mod">
          <ac:chgData name="Guest User" userId="c6c8483895599b3e" providerId="Windows Live" clId="Web-{9FACC416-D2C2-4645-B719-FBC7D255B9F8}" dt="2022-03-20T16:35:46.565" v="680" actId="14100"/>
          <ac:picMkLst>
            <pc:docMk/>
            <pc:sldMk cId="1331750610" sldId="259"/>
            <ac:picMk id="180" creationId="{8DC51247-3AD5-41AC-7184-3E4DDB30E5FB}"/>
          </ac:picMkLst>
        </pc:picChg>
      </pc:sldChg>
      <pc:sldChg chg="modSp del">
        <pc:chgData name="Guest User" userId="c6c8483895599b3e" providerId="Windows Live" clId="Web-{9FACC416-D2C2-4645-B719-FBC7D255B9F8}" dt="2022-03-20T16:24:40.900" v="561"/>
        <pc:sldMkLst>
          <pc:docMk/>
          <pc:sldMk cId="2156209537" sldId="260"/>
        </pc:sldMkLst>
        <pc:spChg chg="mod">
          <ac:chgData name="Guest User" userId="c6c8483895599b3e" providerId="Windows Live" clId="Web-{9FACC416-D2C2-4645-B719-FBC7D255B9F8}" dt="2022-03-20T16:24:38.775" v="560" actId="20577"/>
          <ac:spMkLst>
            <pc:docMk/>
            <pc:sldMk cId="2156209537" sldId="260"/>
            <ac:spMk id="2" creationId="{C16A9332-D2C6-6D46-990A-7B98AD8FBA94}"/>
          </ac:spMkLst>
        </pc:spChg>
      </pc:sldChg>
      <pc:sldChg chg="addSp delSp modSp mod modTransition setBg">
        <pc:chgData name="Guest User" userId="c6c8483895599b3e" providerId="Windows Live" clId="Web-{9FACC416-D2C2-4645-B719-FBC7D255B9F8}" dt="2022-03-20T16:58:02.952" v="839"/>
        <pc:sldMkLst>
          <pc:docMk/>
          <pc:sldMk cId="518320149" sldId="261"/>
        </pc:sldMkLst>
        <pc:spChg chg="mod">
          <ac:chgData name="Guest User" userId="c6c8483895599b3e" providerId="Windows Live" clId="Web-{9FACC416-D2C2-4645-B719-FBC7D255B9F8}" dt="2022-03-20T16:39:28.843" v="729" actId="20577"/>
          <ac:spMkLst>
            <pc:docMk/>
            <pc:sldMk cId="518320149" sldId="261"/>
            <ac:spMk id="2" creationId="{5C01F6F8-BDE9-6EA3-095D-2461679359E9}"/>
          </ac:spMkLst>
        </pc:spChg>
        <pc:spChg chg="mod">
          <ac:chgData name="Guest User" userId="c6c8483895599b3e" providerId="Windows Live" clId="Web-{9FACC416-D2C2-4645-B719-FBC7D255B9F8}" dt="2022-03-20T16:40:09.282" v="737" actId="1076"/>
          <ac:spMkLst>
            <pc:docMk/>
            <pc:sldMk cId="518320149" sldId="261"/>
            <ac:spMk id="3" creationId="{8D643F6F-161E-DE96-3B28-CFCEB0602666}"/>
          </ac:spMkLst>
        </pc:spChg>
        <pc:spChg chg="add del">
          <ac:chgData name="Guest User" userId="c6c8483895599b3e" providerId="Windows Live" clId="Web-{9FACC416-D2C2-4645-B719-FBC7D255B9F8}" dt="2022-03-20T16:25:05.479" v="563"/>
          <ac:spMkLst>
            <pc:docMk/>
            <pc:sldMk cId="518320149" sldId="261"/>
            <ac:spMk id="8" creationId="{76EFD3D9-44F0-4267-BCC1-1613E79D8274}"/>
          </ac:spMkLst>
        </pc:spChg>
        <pc:spChg chg="add del">
          <ac:chgData name="Guest User" userId="c6c8483895599b3e" providerId="Windows Live" clId="Web-{9FACC416-D2C2-4645-B719-FBC7D255B9F8}" dt="2022-03-20T16:25:05.479" v="563"/>
          <ac:spMkLst>
            <pc:docMk/>
            <pc:sldMk cId="518320149" sldId="261"/>
            <ac:spMk id="10" creationId="{A779A851-95D6-41AF-937A-B0E4B7F6FA8D}"/>
          </ac:spMkLst>
        </pc:spChg>
        <pc:spChg chg="add del">
          <ac:chgData name="Guest User" userId="c6c8483895599b3e" providerId="Windows Live" clId="Web-{9FACC416-D2C2-4645-B719-FBC7D255B9F8}" dt="2022-03-20T16:25:05.479" v="563"/>
          <ac:spMkLst>
            <pc:docMk/>
            <pc:sldMk cId="518320149" sldId="261"/>
            <ac:spMk id="12" creationId="{953FB2E7-B6CB-429C-81EB-D9516D6D5C8D}"/>
          </ac:spMkLst>
        </pc:spChg>
        <pc:spChg chg="add del">
          <ac:chgData name="Guest User" userId="c6c8483895599b3e" providerId="Windows Live" clId="Web-{9FACC416-D2C2-4645-B719-FBC7D255B9F8}" dt="2022-03-20T16:25:05.479" v="563"/>
          <ac:spMkLst>
            <pc:docMk/>
            <pc:sldMk cId="518320149" sldId="261"/>
            <ac:spMk id="14" creationId="{2EC40DB1-B719-4A13-9A4D-0966B4B27866}"/>
          </ac:spMkLst>
        </pc:spChg>
        <pc:spChg chg="add del">
          <ac:chgData name="Guest User" userId="c6c8483895599b3e" providerId="Windows Live" clId="Web-{9FACC416-D2C2-4645-B719-FBC7D255B9F8}" dt="2022-03-20T16:25:05.479" v="563"/>
          <ac:spMkLst>
            <pc:docMk/>
            <pc:sldMk cId="518320149" sldId="261"/>
            <ac:spMk id="16" creationId="{82211336-CFF3-412D-868A-6679C1004C45}"/>
          </ac:spMkLst>
        </pc:spChg>
        <pc:spChg chg="add del">
          <ac:chgData name="Guest User" userId="c6c8483895599b3e" providerId="Windows Live" clId="Web-{9FACC416-D2C2-4645-B719-FBC7D255B9F8}" dt="2022-03-20T16:25:10.105" v="565"/>
          <ac:spMkLst>
            <pc:docMk/>
            <pc:sldMk cId="518320149" sldId="261"/>
            <ac:spMk id="19" creationId="{327D73B4-9F5C-4A64-A179-51B9500CB8B5}"/>
          </ac:spMkLst>
        </pc:spChg>
        <pc:spChg chg="add del">
          <ac:chgData name="Guest User" userId="c6c8483895599b3e" providerId="Windows Live" clId="Web-{9FACC416-D2C2-4645-B719-FBC7D255B9F8}" dt="2022-03-20T16:25:10.105" v="565"/>
          <ac:spMkLst>
            <pc:docMk/>
            <pc:sldMk cId="518320149" sldId="261"/>
            <ac:spMk id="20" creationId="{C1F06963-6374-4B48-844F-071A9BAAAE02}"/>
          </ac:spMkLst>
        </pc:spChg>
        <pc:spChg chg="add del">
          <ac:chgData name="Guest User" userId="c6c8483895599b3e" providerId="Windows Live" clId="Web-{9FACC416-D2C2-4645-B719-FBC7D255B9F8}" dt="2022-03-20T16:25:10.105" v="565"/>
          <ac:spMkLst>
            <pc:docMk/>
            <pc:sldMk cId="518320149" sldId="261"/>
            <ac:spMk id="21" creationId="{6CB927A4-E432-4310-9CD5-E89FF5063179}"/>
          </ac:spMkLst>
        </pc:spChg>
        <pc:spChg chg="add del">
          <ac:chgData name="Guest User" userId="c6c8483895599b3e" providerId="Windows Live" clId="Web-{9FACC416-D2C2-4645-B719-FBC7D255B9F8}" dt="2022-03-20T16:25:10.105" v="565"/>
          <ac:spMkLst>
            <pc:docMk/>
            <pc:sldMk cId="518320149" sldId="261"/>
            <ac:spMk id="22" creationId="{1453BF6C-B012-48B7-B4E8-6D7AC7C27D02}"/>
          </ac:spMkLst>
        </pc:spChg>
        <pc:spChg chg="add del">
          <ac:chgData name="Guest User" userId="c6c8483895599b3e" providerId="Windows Live" clId="Web-{9FACC416-D2C2-4645-B719-FBC7D255B9F8}" dt="2022-03-20T16:25:10.105" v="565"/>
          <ac:spMkLst>
            <pc:docMk/>
            <pc:sldMk cId="518320149" sldId="261"/>
            <ac:spMk id="23" creationId="{E3020543-B24B-4EC4-8FFC-8DD88EEA91A8}"/>
          </ac:spMkLst>
        </pc:spChg>
        <pc:spChg chg="add">
          <ac:chgData name="Guest User" userId="c6c8483895599b3e" providerId="Windows Live" clId="Web-{9FACC416-D2C2-4645-B719-FBC7D255B9F8}" dt="2022-03-20T16:25:10.605" v="566"/>
          <ac:spMkLst>
            <pc:docMk/>
            <pc:sldMk cId="518320149" sldId="261"/>
            <ac:spMk id="25" creationId="{5C8908E2-EE49-44D2-9428-A28D2312A8D5}"/>
          </ac:spMkLst>
        </pc:spChg>
        <pc:spChg chg="add">
          <ac:chgData name="Guest User" userId="c6c8483895599b3e" providerId="Windows Live" clId="Web-{9FACC416-D2C2-4645-B719-FBC7D255B9F8}" dt="2022-03-20T16:25:10.605" v="566"/>
          <ac:spMkLst>
            <pc:docMk/>
            <pc:sldMk cId="518320149" sldId="261"/>
            <ac:spMk id="28" creationId="{BD92035A-AA2F-4CD8-A556-1CE8BDEC75BD}"/>
          </ac:spMkLst>
        </pc:spChg>
        <pc:spChg chg="add">
          <ac:chgData name="Guest User" userId="c6c8483895599b3e" providerId="Windows Live" clId="Web-{9FACC416-D2C2-4645-B719-FBC7D255B9F8}" dt="2022-03-20T16:25:10.605" v="566"/>
          <ac:spMkLst>
            <pc:docMk/>
            <pc:sldMk cId="518320149" sldId="261"/>
            <ac:spMk id="29" creationId="{ED888B23-07FA-482A-96DF-47E31AF1A603}"/>
          </ac:spMkLst>
        </pc:spChg>
        <pc:grpChg chg="add">
          <ac:chgData name="Guest User" userId="c6c8483895599b3e" providerId="Windows Live" clId="Web-{9FACC416-D2C2-4645-B719-FBC7D255B9F8}" dt="2022-03-20T16:25:10.605" v="566"/>
          <ac:grpSpMkLst>
            <pc:docMk/>
            <pc:sldMk cId="518320149" sldId="261"/>
            <ac:grpSpMk id="26" creationId="{5D1A9D8B-3117-4D9D-BDA4-DD81895098B0}"/>
          </ac:grpSpMkLst>
        </pc:grpChg>
        <pc:cxnChg chg="add del">
          <ac:chgData name="Guest User" userId="c6c8483895599b3e" providerId="Windows Live" clId="Web-{9FACC416-D2C2-4645-B719-FBC7D255B9F8}" dt="2022-03-20T16:25:10.105" v="565"/>
          <ac:cxnSpMkLst>
            <pc:docMk/>
            <pc:sldMk cId="518320149" sldId="261"/>
            <ac:cxnSpMk id="18" creationId="{C49DA8F6-BCC1-4447-B54C-57856834B94B}"/>
          </ac:cxnSpMkLst>
        </pc:cxnChg>
      </pc:sldChg>
      <pc:sldChg chg="addSp delSp modSp modTransition">
        <pc:chgData name="Guest User" userId="c6c8483895599b3e" providerId="Windows Live" clId="Web-{9FACC416-D2C2-4645-B719-FBC7D255B9F8}" dt="2022-03-20T16:58:02.952" v="839"/>
        <pc:sldMkLst>
          <pc:docMk/>
          <pc:sldMk cId="2423736867" sldId="262"/>
        </pc:sldMkLst>
        <pc:spChg chg="mod">
          <ac:chgData name="Guest User" userId="c6c8483895599b3e" providerId="Windows Live" clId="Web-{9FACC416-D2C2-4645-B719-FBC7D255B9F8}" dt="2022-03-20T16:27:35.394" v="589" actId="1076"/>
          <ac:spMkLst>
            <pc:docMk/>
            <pc:sldMk cId="2423736867" sldId="262"/>
            <ac:spMk id="2" creationId="{446548CB-413D-0075-8630-01E89843ADCB}"/>
          </ac:spMkLst>
        </pc:spChg>
        <pc:spChg chg="add del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38" creationId="{201CC55D-ED54-4C5C-95E6-10947BD1103B}"/>
          </ac:spMkLst>
        </pc:spChg>
        <pc:spChg chg="add del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41" creationId="{3873B707-463F-40B0-8227-E8CC6C67EB25}"/>
          </ac:spMkLst>
        </pc:spChg>
        <pc:spChg chg="add del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43" creationId="{C13237C8-E62C-4F0D-A318-BD6FB6C2D138}"/>
          </ac:spMkLst>
        </pc:spChg>
        <pc:spChg chg="add del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44" creationId="{19C9EAEA-39D0-4B0E-A0EB-51E7B26740B1}"/>
          </ac:spMkLst>
        </pc:spChg>
        <pc:spChg chg="add del">
          <ac:chgData name="Guest User" userId="c6c8483895599b3e" providerId="Windows Live" clId="Web-{9FACC416-D2C2-4645-B719-FBC7D255B9F8}" dt="2022-03-20T14:59:57.798" v="1"/>
          <ac:spMkLst>
            <pc:docMk/>
            <pc:sldMk cId="2423736867" sldId="262"/>
            <ac:spMk id="49" creationId="{71FC7D98-7B8B-402A-90FC-F027482F2142}"/>
          </ac:spMkLst>
        </pc:spChg>
        <pc:spChg chg="add del">
          <ac:chgData name="Guest User" userId="c6c8483895599b3e" providerId="Windows Live" clId="Web-{9FACC416-D2C2-4645-B719-FBC7D255B9F8}" dt="2022-03-20T14:59:57.798" v="1"/>
          <ac:spMkLst>
            <pc:docMk/>
            <pc:sldMk cId="2423736867" sldId="262"/>
            <ac:spMk id="51" creationId="{AD7356EA-285B-4E5D-8FEC-104659A4FD2C}"/>
          </ac:spMkLst>
        </pc:spChg>
        <pc:spChg chg="add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55" creationId="{20D5D19D-0789-4518-B5DC-D47ADF69D25A}"/>
          </ac:spMkLst>
        </pc:spChg>
        <pc:spChg chg="add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56" creationId="{B81933D1-5615-42C7-9C0B-4EB7105CCE2D}"/>
          </ac:spMkLst>
        </pc:spChg>
        <pc:spChg chg="add">
          <ac:chgData name="Guest User" userId="c6c8483895599b3e" providerId="Windows Live" clId="Web-{9FACC416-D2C2-4645-B719-FBC7D255B9F8}" dt="2022-03-20T14:59:57.798" v="2"/>
          <ac:spMkLst>
            <pc:docMk/>
            <pc:sldMk cId="2423736867" sldId="262"/>
            <ac:spMk id="58" creationId="{19C9EAEA-39D0-4B0E-A0EB-51E7B26740B1}"/>
          </ac:spMkLst>
        </pc:spChg>
        <pc:grpChg chg="add del">
          <ac:chgData name="Guest User" userId="c6c8483895599b3e" providerId="Windows Live" clId="Web-{9FACC416-D2C2-4645-B719-FBC7D255B9F8}" dt="2022-03-20T14:59:57.798" v="2"/>
          <ac:grpSpMkLst>
            <pc:docMk/>
            <pc:sldMk cId="2423736867" sldId="262"/>
            <ac:grpSpMk id="39" creationId="{1DE889C7-FAD6-4397-98E2-05D503484459}"/>
          </ac:grpSpMkLst>
        </pc:grpChg>
        <pc:grpChg chg="add">
          <ac:chgData name="Guest User" userId="c6c8483895599b3e" providerId="Windows Live" clId="Web-{9FACC416-D2C2-4645-B719-FBC7D255B9F8}" dt="2022-03-20T14:59:57.798" v="2"/>
          <ac:grpSpMkLst>
            <pc:docMk/>
            <pc:sldMk cId="2423736867" sldId="262"/>
            <ac:grpSpMk id="57" creationId="{032D8612-31EB-44CF-A1D0-14FD4C705424}"/>
          </ac:grpSpMkLst>
        </pc:grpChg>
        <pc:picChg chg="mod ord">
          <ac:chgData name="Guest User" userId="c6c8483895599b3e" providerId="Windows Live" clId="Web-{9FACC416-D2C2-4645-B719-FBC7D255B9F8}" dt="2022-03-20T14:59:57.798" v="2"/>
          <ac:picMkLst>
            <pc:docMk/>
            <pc:sldMk cId="2423736867" sldId="262"/>
            <ac:picMk id="4" creationId="{0771A504-01D0-CF91-8031-CAB617791C12}"/>
          </ac:picMkLst>
        </pc:picChg>
      </pc:sldChg>
      <pc:sldChg chg="modSp modTransition">
        <pc:chgData name="Guest User" userId="c6c8483895599b3e" providerId="Windows Live" clId="Web-{9FACC416-D2C2-4645-B719-FBC7D255B9F8}" dt="2022-03-20T16:58:02.952" v="839"/>
        <pc:sldMkLst>
          <pc:docMk/>
          <pc:sldMk cId="1965709655" sldId="263"/>
        </pc:sldMkLst>
        <pc:spChg chg="mod">
          <ac:chgData name="Guest User" userId="c6c8483895599b3e" providerId="Windows Live" clId="Web-{9FACC416-D2C2-4645-B719-FBC7D255B9F8}" dt="2022-03-20T16:27:58.208" v="594" actId="20577"/>
          <ac:spMkLst>
            <pc:docMk/>
            <pc:sldMk cId="1965709655" sldId="263"/>
            <ac:spMk id="2" creationId="{7C07405D-516A-363D-C700-57C0547F61AF}"/>
          </ac:spMkLst>
        </pc:spChg>
        <pc:graphicFrameChg chg="mod modGraphic">
          <ac:chgData name="Guest User" userId="c6c8483895599b3e" providerId="Windows Live" clId="Web-{9FACC416-D2C2-4645-B719-FBC7D255B9F8}" dt="2022-03-20T16:29:12.305" v="600" actId="20577"/>
          <ac:graphicFrameMkLst>
            <pc:docMk/>
            <pc:sldMk cId="1965709655" sldId="263"/>
            <ac:graphicFrameMk id="5" creationId="{454960F4-A1FB-05C4-8B24-0AD8EB55F49C}"/>
          </ac:graphicFrameMkLst>
        </pc:graphicFrameChg>
      </pc:sldChg>
      <pc:sldChg chg="addSp delSp modSp add replId modTransition">
        <pc:chgData name="Guest User" userId="c6c8483895599b3e" providerId="Windows Live" clId="Web-{9FACC416-D2C2-4645-B719-FBC7D255B9F8}" dt="2022-03-20T16:58:02.952" v="839"/>
        <pc:sldMkLst>
          <pc:docMk/>
          <pc:sldMk cId="1773729583" sldId="264"/>
        </pc:sldMkLst>
        <pc:spChg chg="mod">
          <ac:chgData name="Guest User" userId="c6c8483895599b3e" providerId="Windows Live" clId="Web-{9FACC416-D2C2-4645-B719-FBC7D255B9F8}" dt="2022-03-20T16:36:27.630" v="688" actId="1076"/>
          <ac:spMkLst>
            <pc:docMk/>
            <pc:sldMk cId="1773729583" sldId="264"/>
            <ac:spMk id="2" creationId="{48F319D4-FFE0-3C8A-6684-E61200B2AC8B}"/>
          </ac:spMkLst>
        </pc:spChg>
        <pc:spChg chg="add del mod">
          <ac:chgData name="Guest User" userId="c6c8483895599b3e" providerId="Windows Live" clId="Web-{9FACC416-D2C2-4645-B719-FBC7D255B9F8}" dt="2022-03-20T16:11:26.903" v="352"/>
          <ac:spMkLst>
            <pc:docMk/>
            <pc:sldMk cId="1773729583" sldId="264"/>
            <ac:spMk id="144" creationId="{402631DE-CEC9-C144-3B2C-4F2D902D83F8}"/>
          </ac:spMkLst>
        </pc:spChg>
        <pc:spChg chg="add del mod">
          <ac:chgData name="Guest User" userId="c6c8483895599b3e" providerId="Windows Live" clId="Web-{9FACC416-D2C2-4645-B719-FBC7D255B9F8}" dt="2022-03-20T16:12:24.359" v="370"/>
          <ac:spMkLst>
            <pc:docMk/>
            <pc:sldMk cId="1773729583" sldId="264"/>
            <ac:spMk id="217" creationId="{EEDA69E4-3A48-6CBF-DFEE-28EF3C532BF9}"/>
          </ac:spMkLst>
        </pc:spChg>
        <pc:spChg chg="add del mod">
          <ac:chgData name="Guest User" userId="c6c8483895599b3e" providerId="Windows Live" clId="Web-{9FACC416-D2C2-4645-B719-FBC7D255B9F8}" dt="2022-03-20T16:12:54.986" v="379"/>
          <ac:spMkLst>
            <pc:docMk/>
            <pc:sldMk cId="1773729583" sldId="264"/>
            <ac:spMk id="251" creationId="{0D4379C4-ADA0-2C65-7213-E1A9DDF31200}"/>
          </ac:spMkLst>
        </pc:spChg>
        <pc:graphicFrameChg chg="add del mod modGraphic">
          <ac:chgData name="Guest User" userId="c6c8483895599b3e" providerId="Windows Live" clId="Web-{9FACC416-D2C2-4645-B719-FBC7D255B9F8}" dt="2022-03-20T16:36:57.209" v="691" actId="14100"/>
          <ac:graphicFrameMkLst>
            <pc:docMk/>
            <pc:sldMk cId="1773729583" sldId="264"/>
            <ac:graphicFrameMk id="31" creationId="{9BE6827F-FD16-7D41-36E3-71F1EC87D6CD}"/>
          </ac:graphicFrameMkLst>
        </pc:graphicFrameChg>
        <pc:picChg chg="add mod">
          <ac:chgData name="Guest User" userId="c6c8483895599b3e" providerId="Windows Live" clId="Web-{9FACC416-D2C2-4645-B719-FBC7D255B9F8}" dt="2022-03-20T16:51:15.304" v="828" actId="1076"/>
          <ac:picMkLst>
            <pc:docMk/>
            <pc:sldMk cId="1773729583" sldId="264"/>
            <ac:picMk id="286" creationId="{AA352A09-F4AF-7F63-C7A2-C2DC3CB67ECA}"/>
          </ac:picMkLst>
        </pc:picChg>
      </pc:sldChg>
      <pc:sldChg chg="new del">
        <pc:chgData name="Guest User" userId="c6c8483895599b3e" providerId="Windows Live" clId="Web-{9FACC416-D2C2-4645-B719-FBC7D255B9F8}" dt="2022-03-20T16:05:04.992" v="310"/>
        <pc:sldMkLst>
          <pc:docMk/>
          <pc:sldMk cId="3010541191" sldId="264"/>
        </pc:sldMkLst>
      </pc:sldChg>
      <pc:sldChg chg="addSp delSp modSp add ord replId modTransition">
        <pc:chgData name="Guest User" userId="c6c8483895599b3e" providerId="Windows Live" clId="Web-{9FACC416-D2C2-4645-B719-FBC7D255B9F8}" dt="2022-03-20T16:58:02.952" v="839"/>
        <pc:sldMkLst>
          <pc:docMk/>
          <pc:sldMk cId="2948219602" sldId="265"/>
        </pc:sldMkLst>
        <pc:spChg chg="mod">
          <ac:chgData name="Guest User" userId="c6c8483895599b3e" providerId="Windows Live" clId="Web-{9FACC416-D2C2-4645-B719-FBC7D255B9F8}" dt="2022-03-20T16:37:35.852" v="699" actId="1076"/>
          <ac:spMkLst>
            <pc:docMk/>
            <pc:sldMk cId="2948219602" sldId="265"/>
            <ac:spMk id="2" creationId="{48F319D4-FFE0-3C8A-6684-E61200B2AC8B}"/>
          </ac:spMkLst>
        </pc:spChg>
        <pc:spChg chg="add del mod">
          <ac:chgData name="Guest User" userId="c6c8483895599b3e" providerId="Windows Live" clId="Web-{9FACC416-D2C2-4645-B719-FBC7D255B9F8}" dt="2022-03-20T16:16:07.794" v="430"/>
          <ac:spMkLst>
            <pc:docMk/>
            <pc:sldMk cId="2948219602" sldId="265"/>
            <ac:spMk id="153" creationId="{76FD1220-5954-89B9-FD4C-31017219E187}"/>
          </ac:spMkLst>
        </pc:spChg>
        <pc:spChg chg="add del mod">
          <ac:chgData name="Guest User" userId="c6c8483895599b3e" providerId="Windows Live" clId="Web-{9FACC416-D2C2-4645-B719-FBC7D255B9F8}" dt="2022-03-20T16:16:11.122" v="432"/>
          <ac:spMkLst>
            <pc:docMk/>
            <pc:sldMk cId="2948219602" sldId="265"/>
            <ac:spMk id="160" creationId="{23013986-3E1A-3A14-8C7A-FA288CD36D1D}"/>
          </ac:spMkLst>
        </pc:spChg>
        <pc:graphicFrameChg chg="add del mod modGraphic">
          <ac:chgData name="Guest User" userId="c6c8483895599b3e" providerId="Windows Live" clId="Web-{9FACC416-D2C2-4645-B719-FBC7D255B9F8}" dt="2022-03-20T16:38:05.619" v="704" actId="20577"/>
          <ac:graphicFrameMkLst>
            <pc:docMk/>
            <pc:sldMk cId="2948219602" sldId="265"/>
            <ac:graphicFrameMk id="31" creationId="{9BE6827F-FD16-7D41-36E3-71F1EC87D6CD}"/>
          </ac:graphicFrameMkLst>
        </pc:graphicFrameChg>
        <pc:picChg chg="add mod">
          <ac:chgData name="Guest User" userId="c6c8483895599b3e" providerId="Windows Live" clId="Web-{9FACC416-D2C2-4645-B719-FBC7D255B9F8}" dt="2022-03-20T16:37:40.415" v="700" actId="1076"/>
          <ac:picMkLst>
            <pc:docMk/>
            <pc:sldMk cId="2948219602" sldId="265"/>
            <ac:picMk id="253" creationId="{D8A14E93-2BE0-85B2-B86D-EA51568E6C2C}"/>
          </ac:picMkLst>
        </pc:picChg>
        <pc:picChg chg="add mod">
          <ac:chgData name="Guest User" userId="c6c8483895599b3e" providerId="Windows Live" clId="Web-{9FACC416-D2C2-4645-B719-FBC7D255B9F8}" dt="2022-03-20T16:37:48.697" v="702" actId="14100"/>
          <ac:picMkLst>
            <pc:docMk/>
            <pc:sldMk cId="2948219602" sldId="265"/>
            <ac:picMk id="255" creationId="{28102EEF-5655-4E72-6675-364CDC420A5D}"/>
          </ac:picMkLst>
        </pc:picChg>
      </pc:sldChg>
      <pc:sldChg chg="addSp modSp add ord replId modTransition">
        <pc:chgData name="Guest User" userId="c6c8483895599b3e" providerId="Windows Live" clId="Web-{9FACC416-D2C2-4645-B719-FBC7D255B9F8}" dt="2022-03-20T16:58:02.952" v="839"/>
        <pc:sldMkLst>
          <pc:docMk/>
          <pc:sldMk cId="256537427" sldId="266"/>
        </pc:sldMkLst>
        <pc:spChg chg="mod">
          <ac:chgData name="Guest User" userId="c6c8483895599b3e" providerId="Windows Live" clId="Web-{9FACC416-D2C2-4645-B719-FBC7D255B9F8}" dt="2022-03-20T16:38:37.137" v="714" actId="1076"/>
          <ac:spMkLst>
            <pc:docMk/>
            <pc:sldMk cId="256537427" sldId="266"/>
            <ac:spMk id="2" creationId="{48F319D4-FFE0-3C8A-6684-E61200B2AC8B}"/>
          </ac:spMkLst>
        </pc:spChg>
        <pc:graphicFrameChg chg="mod modGraphic">
          <ac:chgData name="Guest User" userId="c6c8483895599b3e" providerId="Windows Live" clId="Web-{9FACC416-D2C2-4645-B719-FBC7D255B9F8}" dt="2022-03-20T16:38:52.231" v="718" actId="20577"/>
          <ac:graphicFrameMkLst>
            <pc:docMk/>
            <pc:sldMk cId="256537427" sldId="266"/>
            <ac:graphicFrameMk id="31" creationId="{9BE6827F-FD16-7D41-36E3-71F1EC87D6CD}"/>
          </ac:graphicFrameMkLst>
        </pc:graphicFrameChg>
        <pc:picChg chg="add mod">
          <ac:chgData name="Guest User" userId="c6c8483895599b3e" providerId="Windows Live" clId="Web-{9FACC416-D2C2-4645-B719-FBC7D255B9F8}" dt="2022-03-20T16:52:21.151" v="834" actId="1076"/>
          <ac:picMkLst>
            <pc:docMk/>
            <pc:sldMk cId="256537427" sldId="266"/>
            <ac:picMk id="315" creationId="{3256FADA-1709-B0FA-7AE8-48E3D49AAEE1}"/>
          </ac:picMkLst>
        </pc:picChg>
        <pc:picChg chg="add mod">
          <ac:chgData name="Guest User" userId="c6c8483895599b3e" providerId="Windows Live" clId="Web-{9FACC416-D2C2-4645-B719-FBC7D255B9F8}" dt="2022-03-20T16:55:35.053" v="837" actId="14100"/>
          <ac:picMkLst>
            <pc:docMk/>
            <pc:sldMk cId="256537427" sldId="266"/>
            <ac:picMk id="320" creationId="{99265436-8C62-25F2-5D83-F4138E4D7D91}"/>
          </ac:picMkLst>
        </pc:picChg>
      </pc:sldChg>
      <pc:sldChg chg="addSp delSp modSp new mod modTransition setBg addAnim delAnim">
        <pc:chgData name="Guest User" userId="c6c8483895599b3e" providerId="Windows Live" clId="Web-{9FACC416-D2C2-4645-B719-FBC7D255B9F8}" dt="2022-03-20T16:58:02.952" v="839"/>
        <pc:sldMkLst>
          <pc:docMk/>
          <pc:sldMk cId="2690151807" sldId="267"/>
        </pc:sldMkLst>
        <pc:spChg chg="mod">
          <ac:chgData name="Guest User" userId="c6c8483895599b3e" providerId="Windows Live" clId="Web-{9FACC416-D2C2-4645-B719-FBC7D255B9F8}" dt="2022-03-20T16:48:07.434" v="809" actId="20577"/>
          <ac:spMkLst>
            <pc:docMk/>
            <pc:sldMk cId="2690151807" sldId="267"/>
            <ac:spMk id="2" creationId="{4C903583-3A22-31B1-6A44-1606E79DFFE6}"/>
          </ac:spMkLst>
        </pc:spChg>
        <pc:spChg chg="del">
          <ac:chgData name="Guest User" userId="c6c8483895599b3e" providerId="Windows Live" clId="Web-{9FACC416-D2C2-4645-B719-FBC7D255B9F8}" dt="2022-03-20T16:44:53.861" v="761"/>
          <ac:spMkLst>
            <pc:docMk/>
            <pc:sldMk cId="2690151807" sldId="267"/>
            <ac:spMk id="3" creationId="{BCB8015C-ADC8-9375-2BDC-24ECC4811830}"/>
          </ac:spMkLst>
        </pc:spChg>
        <pc:spChg chg="add mod">
          <ac:chgData name="Guest User" userId="c6c8483895599b3e" providerId="Windows Live" clId="Web-{9FACC416-D2C2-4645-B719-FBC7D255B9F8}" dt="2022-03-20T16:48:44.061" v="822" actId="1076"/>
          <ac:spMkLst>
            <pc:docMk/>
            <pc:sldMk cId="2690151807" sldId="267"/>
            <ac:spMk id="4" creationId="{8B85DFDE-42A3-C7E3-EE19-34C9628F3149}"/>
          </ac:spMkLst>
        </pc:spChg>
        <pc:spChg chg="add del">
          <ac:chgData name="Guest User" userId="c6c8483895599b3e" providerId="Windows Live" clId="Web-{9FACC416-D2C2-4645-B719-FBC7D255B9F8}" dt="2022-03-20T16:46:49.039" v="799"/>
          <ac:spMkLst>
            <pc:docMk/>
            <pc:sldMk cId="2690151807" sldId="267"/>
            <ac:spMk id="10" creationId="{3CD9DF72-87A3-404E-A828-84CBF11A8303}"/>
          </ac:spMkLst>
        </pc:spChg>
        <pc:spChg chg="add">
          <ac:chgData name="Guest User" userId="c6c8483895599b3e" providerId="Windows Live" clId="Web-{9FACC416-D2C2-4645-B719-FBC7D255B9F8}" dt="2022-03-20T16:46:49.039" v="800"/>
          <ac:spMkLst>
            <pc:docMk/>
            <pc:sldMk cId="2690151807" sldId="267"/>
            <ac:spMk id="14" creationId="{F13C74B1-5B17-4795-BED0-7140497B445A}"/>
          </ac:spMkLst>
        </pc:spChg>
        <pc:spChg chg="add">
          <ac:chgData name="Guest User" userId="c6c8483895599b3e" providerId="Windows Live" clId="Web-{9FACC416-D2C2-4645-B719-FBC7D255B9F8}" dt="2022-03-20T16:46:49.039" v="800"/>
          <ac:spMkLst>
            <pc:docMk/>
            <pc:sldMk cId="2690151807" sldId="267"/>
            <ac:spMk id="15" creationId="{D4974D33-8DC5-464E-8C6D-BE58F0669C17}"/>
          </ac:spMkLst>
        </pc:spChg>
        <pc:picChg chg="add mod ord">
          <ac:chgData name="Guest User" userId="c6c8483895599b3e" providerId="Windows Live" clId="Web-{9FACC416-D2C2-4645-B719-FBC7D255B9F8}" dt="2022-03-20T16:46:49.039" v="800"/>
          <ac:picMkLst>
            <pc:docMk/>
            <pc:sldMk cId="2690151807" sldId="267"/>
            <ac:picMk id="5" creationId="{A42490CF-F91A-568C-60C7-C0DFD06D92FB}"/>
          </ac:picMkLst>
        </pc:picChg>
        <pc:cxnChg chg="add del">
          <ac:chgData name="Guest User" userId="c6c8483895599b3e" providerId="Windows Live" clId="Web-{9FACC416-D2C2-4645-B719-FBC7D255B9F8}" dt="2022-03-20T16:46:49.039" v="799"/>
          <ac:cxnSpMkLst>
            <pc:docMk/>
            <pc:sldMk cId="2690151807" sldId="267"/>
            <ac:cxnSpMk id="12" creationId="{20E3A342-4D61-4E3F-AF90-1AB42AEB96CC}"/>
          </ac:cxnSpMkLst>
        </pc:cxnChg>
      </pc:sldChg>
      <pc:sldMasterChg chg="modTransition modSldLayout">
        <pc:chgData name="Guest User" userId="c6c8483895599b3e" providerId="Windows Live" clId="Web-{9FACC416-D2C2-4645-B719-FBC7D255B9F8}" dt="2022-03-20T16:58:02.952" v="839"/>
        <pc:sldMasterMkLst>
          <pc:docMk/>
          <pc:sldMasterMk cId="2460954070" sldId="2147483660"/>
        </pc:sldMasterMkLst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uest User" userId="c6c8483895599b3e" providerId="Windows Live" clId="Web-{9FACC416-D2C2-4645-B719-FBC7D255B9F8}" dt="2022-03-20T16:58:02.952" v="83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uest User" userId="c6c8483895599b3e" providerId="Windows Live" clId="Web-{39D7DBEB-B62D-4640-BCF0-5E205842098C}"/>
    <pc:docChg chg="addSld delSld modSld sldOrd">
      <pc:chgData name="Guest User" userId="c6c8483895599b3e" providerId="Windows Live" clId="Web-{39D7DBEB-B62D-4640-BCF0-5E205842098C}" dt="2022-03-20T14:58:34.342" v="233" actId="20577"/>
      <pc:docMkLst>
        <pc:docMk/>
      </pc:docMkLst>
      <pc:sldChg chg="addSp modSp mod setBg">
        <pc:chgData name="Guest User" userId="c6c8483895599b3e" providerId="Windows Live" clId="Web-{39D7DBEB-B62D-4640-BCF0-5E205842098C}" dt="2022-03-20T14:58:34.342" v="233" actId="20577"/>
        <pc:sldMkLst>
          <pc:docMk/>
          <pc:sldMk cId="109857222" sldId="256"/>
        </pc:sldMkLst>
        <pc:spChg chg="mod">
          <ac:chgData name="Guest User" userId="c6c8483895599b3e" providerId="Windows Live" clId="Web-{39D7DBEB-B62D-4640-BCF0-5E205842098C}" dt="2022-03-20T14:58:06.779" v="2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c6c8483895599b3e" providerId="Windows Live" clId="Web-{39D7DBEB-B62D-4640-BCF0-5E205842098C}" dt="2022-03-20T14:58:34.342" v="23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c6c8483895599b3e" providerId="Windows Live" clId="Web-{39D7DBEB-B62D-4640-BCF0-5E205842098C}" dt="2022-03-20T14:58:06.779" v="227"/>
          <ac:spMkLst>
            <pc:docMk/>
            <pc:sldMk cId="109857222" sldId="256"/>
            <ac:spMk id="8" creationId="{27427488-068E-4B55-AC8D-CD070B8CD46D}"/>
          </ac:spMkLst>
        </pc:spChg>
        <pc:spChg chg="add">
          <ac:chgData name="Guest User" userId="c6c8483895599b3e" providerId="Windows Live" clId="Web-{39D7DBEB-B62D-4640-BCF0-5E205842098C}" dt="2022-03-20T14:58:06.779" v="227"/>
          <ac:spMkLst>
            <pc:docMk/>
            <pc:sldMk cId="109857222" sldId="256"/>
            <ac:spMk id="14" creationId="{E6A0E474-BC1B-4020-8F1C-5DB17CF64AD3}"/>
          </ac:spMkLst>
        </pc:spChg>
        <pc:spChg chg="add">
          <ac:chgData name="Guest User" userId="c6c8483895599b3e" providerId="Windows Live" clId="Web-{39D7DBEB-B62D-4640-BCF0-5E205842098C}" dt="2022-03-20T14:58:06.779" v="227"/>
          <ac:spMkLst>
            <pc:docMk/>
            <pc:sldMk cId="109857222" sldId="256"/>
            <ac:spMk id="16" creationId="{A20AF199-99C2-4569-9CAF-24514AE5E82A}"/>
          </ac:spMkLst>
        </pc:spChg>
        <pc:grpChg chg="add">
          <ac:chgData name="Guest User" userId="c6c8483895599b3e" providerId="Windows Live" clId="Web-{39D7DBEB-B62D-4640-BCF0-5E205842098C}" dt="2022-03-20T14:58:06.779" v="227"/>
          <ac:grpSpMkLst>
            <pc:docMk/>
            <pc:sldMk cId="109857222" sldId="256"/>
            <ac:grpSpMk id="10" creationId="{31460D47-75CD-497D-BC88-FA41997D2E49}"/>
          </ac:grpSpMkLst>
        </pc:grpChg>
      </pc:sldChg>
      <pc:sldChg chg="modSp new ord">
        <pc:chgData name="Guest User" userId="c6c8483895599b3e" providerId="Windows Live" clId="Web-{39D7DBEB-B62D-4640-BCF0-5E205842098C}" dt="2022-03-20T14:40:33.613" v="126" actId="20577"/>
        <pc:sldMkLst>
          <pc:docMk/>
          <pc:sldMk cId="1202468227" sldId="257"/>
        </pc:sldMkLst>
        <pc:spChg chg="mod">
          <ac:chgData name="Guest User" userId="c6c8483895599b3e" providerId="Windows Live" clId="Web-{39D7DBEB-B62D-4640-BCF0-5E205842098C}" dt="2022-03-20T14:26:33.477" v="9" actId="20577"/>
          <ac:spMkLst>
            <pc:docMk/>
            <pc:sldMk cId="1202468227" sldId="257"/>
            <ac:spMk id="2" creationId="{0C5B6B1B-77A3-65A8-B981-B1AF4651539E}"/>
          </ac:spMkLst>
        </pc:spChg>
        <pc:spChg chg="mod">
          <ac:chgData name="Guest User" userId="c6c8483895599b3e" providerId="Windows Live" clId="Web-{39D7DBEB-B62D-4640-BCF0-5E205842098C}" dt="2022-03-20T14:40:33.613" v="126" actId="20577"/>
          <ac:spMkLst>
            <pc:docMk/>
            <pc:sldMk cId="1202468227" sldId="257"/>
            <ac:spMk id="3" creationId="{EAD82A4F-04F7-4212-3297-7A1BF4AE00C4}"/>
          </ac:spMkLst>
        </pc:spChg>
      </pc:sldChg>
      <pc:sldChg chg="addSp delSp modSp new">
        <pc:chgData name="Guest User" userId="c6c8483895599b3e" providerId="Windows Live" clId="Web-{39D7DBEB-B62D-4640-BCF0-5E205842098C}" dt="2022-03-20T14:37:24.843" v="120" actId="14100"/>
        <pc:sldMkLst>
          <pc:docMk/>
          <pc:sldMk cId="103933459" sldId="258"/>
        </pc:sldMkLst>
        <pc:spChg chg="mod">
          <ac:chgData name="Guest User" userId="c6c8483895599b3e" providerId="Windows Live" clId="Web-{39D7DBEB-B62D-4640-BCF0-5E205842098C}" dt="2022-03-20T14:26:47.711" v="16" actId="20577"/>
          <ac:spMkLst>
            <pc:docMk/>
            <pc:sldMk cId="103933459" sldId="258"/>
            <ac:spMk id="2" creationId="{68183834-7E20-5B1A-C053-2968F319DAA8}"/>
          </ac:spMkLst>
        </pc:spChg>
        <pc:spChg chg="del">
          <ac:chgData name="Guest User" userId="c6c8483895599b3e" providerId="Windows Live" clId="Web-{39D7DBEB-B62D-4640-BCF0-5E205842098C}" dt="2022-03-20T14:26:57.218" v="17"/>
          <ac:spMkLst>
            <pc:docMk/>
            <pc:sldMk cId="103933459" sldId="258"/>
            <ac:spMk id="3" creationId="{2D478EFF-427B-DD79-21BD-88222D068261}"/>
          </ac:spMkLst>
        </pc:spChg>
        <pc:spChg chg="add mod">
          <ac:chgData name="Guest User" userId="c6c8483895599b3e" providerId="Windows Live" clId="Web-{39D7DBEB-B62D-4640-BCF0-5E205842098C}" dt="2022-03-20T14:28:00.063" v="26"/>
          <ac:spMkLst>
            <pc:docMk/>
            <pc:sldMk cId="103933459" sldId="258"/>
            <ac:spMk id="6" creationId="{EE121105-2E33-BFDE-1CB1-84D88CD65A8B}"/>
          </ac:spMkLst>
        </pc:spChg>
        <pc:spChg chg="add mod">
          <ac:chgData name="Guest User" userId="c6c8483895599b3e" providerId="Windows Live" clId="Web-{39D7DBEB-B62D-4640-BCF0-5E205842098C}" dt="2022-03-20T14:28:28.532" v="42" actId="20577"/>
          <ac:spMkLst>
            <pc:docMk/>
            <pc:sldMk cId="103933459" sldId="258"/>
            <ac:spMk id="7" creationId="{635219D3-B3AC-8A7C-2548-44D0FBA9CD6D}"/>
          </ac:spMkLst>
        </pc:spChg>
        <pc:spChg chg="add mod">
          <ac:chgData name="Guest User" userId="c6c8483895599b3e" providerId="Windows Live" clId="Web-{39D7DBEB-B62D-4640-BCF0-5E205842098C}" dt="2022-03-20T14:29:29.987" v="53" actId="20577"/>
          <ac:spMkLst>
            <pc:docMk/>
            <pc:sldMk cId="103933459" sldId="258"/>
            <ac:spMk id="8" creationId="{3AC0D439-5B92-FBB5-755D-7B9E0D5871BE}"/>
          </ac:spMkLst>
        </pc:spChg>
        <pc:picChg chg="add mod ord">
          <ac:chgData name="Guest User" userId="c6c8483895599b3e" providerId="Windows Live" clId="Web-{39D7DBEB-B62D-4640-BCF0-5E205842098C}" dt="2022-03-20T14:37:05.827" v="115" actId="14100"/>
          <ac:picMkLst>
            <pc:docMk/>
            <pc:sldMk cId="103933459" sldId="258"/>
            <ac:picMk id="4" creationId="{48A51812-FEA5-7AB0-4A54-F81A93504D4D}"/>
          </ac:picMkLst>
        </pc:picChg>
        <pc:picChg chg="add mod">
          <ac:chgData name="Guest User" userId="c6c8483895599b3e" providerId="Windows Live" clId="Web-{39D7DBEB-B62D-4640-BCF0-5E205842098C}" dt="2022-03-20T14:37:24.843" v="120" actId="14100"/>
          <ac:picMkLst>
            <pc:docMk/>
            <pc:sldMk cId="103933459" sldId="258"/>
            <ac:picMk id="5" creationId="{5D7E935A-7714-FA18-8CC5-8E2479A4ACFD}"/>
          </ac:picMkLst>
        </pc:picChg>
      </pc:sldChg>
      <pc:sldChg chg="modSp new">
        <pc:chgData name="Guest User" userId="c6c8483895599b3e" providerId="Windows Live" clId="Web-{39D7DBEB-B62D-4640-BCF0-5E205842098C}" dt="2022-03-20T14:40:19.222" v="125" actId="20577"/>
        <pc:sldMkLst>
          <pc:docMk/>
          <pc:sldMk cId="1331750610" sldId="259"/>
        </pc:sldMkLst>
        <pc:spChg chg="mod">
          <ac:chgData name="Guest User" userId="c6c8483895599b3e" providerId="Windows Live" clId="Web-{39D7DBEB-B62D-4640-BCF0-5E205842098C}" dt="2022-03-20T14:40:19.222" v="125" actId="20577"/>
          <ac:spMkLst>
            <pc:docMk/>
            <pc:sldMk cId="1331750610" sldId="259"/>
            <ac:spMk id="2" creationId="{48F319D4-FFE0-3C8A-6684-E61200B2AC8B}"/>
          </ac:spMkLst>
        </pc:spChg>
        <pc:spChg chg="mod">
          <ac:chgData name="Guest User" userId="c6c8483895599b3e" providerId="Windows Live" clId="Web-{39D7DBEB-B62D-4640-BCF0-5E205842098C}" dt="2022-03-20T14:30:00.800" v="62" actId="14100"/>
          <ac:spMkLst>
            <pc:docMk/>
            <pc:sldMk cId="1331750610" sldId="259"/>
            <ac:spMk id="3" creationId="{672DBCBF-6644-02D4-C4D6-C16A88F5A4D2}"/>
          </ac:spMkLst>
        </pc:spChg>
      </pc:sldChg>
      <pc:sldChg chg="addSp delSp modSp new">
        <pc:chgData name="Guest User" userId="c6c8483895599b3e" providerId="Windows Live" clId="Web-{39D7DBEB-B62D-4640-BCF0-5E205842098C}" dt="2022-03-20T14:31:17.536" v="81" actId="1076"/>
        <pc:sldMkLst>
          <pc:docMk/>
          <pc:sldMk cId="2156209537" sldId="260"/>
        </pc:sldMkLst>
        <pc:spChg chg="mod">
          <ac:chgData name="Guest User" userId="c6c8483895599b3e" providerId="Windows Live" clId="Web-{39D7DBEB-B62D-4640-BCF0-5E205842098C}" dt="2022-03-20T14:30:18.582" v="66" actId="20577"/>
          <ac:spMkLst>
            <pc:docMk/>
            <pc:sldMk cId="2156209537" sldId="260"/>
            <ac:spMk id="2" creationId="{C16A9332-D2C6-6D46-990A-7B98AD8FBA94}"/>
          </ac:spMkLst>
        </pc:spChg>
        <pc:spChg chg="del">
          <ac:chgData name="Guest User" userId="c6c8483895599b3e" providerId="Windows Live" clId="Web-{39D7DBEB-B62D-4640-BCF0-5E205842098C}" dt="2022-03-20T14:30:26.566" v="67"/>
          <ac:spMkLst>
            <pc:docMk/>
            <pc:sldMk cId="2156209537" sldId="260"/>
            <ac:spMk id="3" creationId="{274AECDB-10F5-D02F-95B3-C0ADF5AEE5B1}"/>
          </ac:spMkLst>
        </pc:spChg>
        <pc:spChg chg="add mod">
          <ac:chgData name="Guest User" userId="c6c8483895599b3e" providerId="Windows Live" clId="Web-{39D7DBEB-B62D-4640-BCF0-5E205842098C}" dt="2022-03-20T14:30:58.380" v="75" actId="1076"/>
          <ac:spMkLst>
            <pc:docMk/>
            <pc:sldMk cId="2156209537" sldId="260"/>
            <ac:spMk id="6" creationId="{B78D6DAA-EC79-9DA8-5714-136998BA944C}"/>
          </ac:spMkLst>
        </pc:spChg>
        <pc:spChg chg="add mod">
          <ac:chgData name="Guest User" userId="c6c8483895599b3e" providerId="Windows Live" clId="Web-{39D7DBEB-B62D-4640-BCF0-5E205842098C}" dt="2022-03-20T14:31:17.536" v="81" actId="1076"/>
          <ac:spMkLst>
            <pc:docMk/>
            <pc:sldMk cId="2156209537" sldId="260"/>
            <ac:spMk id="7" creationId="{3302487E-753D-2B7F-9611-E16C66545F29}"/>
          </ac:spMkLst>
        </pc:spChg>
        <pc:picChg chg="add mod ord">
          <ac:chgData name="Guest User" userId="c6c8483895599b3e" providerId="Windows Live" clId="Web-{39D7DBEB-B62D-4640-BCF0-5E205842098C}" dt="2022-03-20T14:30:28.723" v="68" actId="1076"/>
          <ac:picMkLst>
            <pc:docMk/>
            <pc:sldMk cId="2156209537" sldId="260"/>
            <ac:picMk id="4" creationId="{1E6C16CD-768C-66B6-2798-D891D16FEF0C}"/>
          </ac:picMkLst>
        </pc:picChg>
        <pc:picChg chg="add mod">
          <ac:chgData name="Guest User" userId="c6c8483895599b3e" providerId="Windows Live" clId="Web-{39D7DBEB-B62D-4640-BCF0-5E205842098C}" dt="2022-03-20T14:30:40.254" v="70" actId="1076"/>
          <ac:picMkLst>
            <pc:docMk/>
            <pc:sldMk cId="2156209537" sldId="260"/>
            <ac:picMk id="5" creationId="{6287FB57-0D77-1D12-000C-37A158D23A0C}"/>
          </ac:picMkLst>
        </pc:picChg>
      </pc:sldChg>
      <pc:sldChg chg="modSp new">
        <pc:chgData name="Guest User" userId="c6c8483895599b3e" providerId="Windows Live" clId="Web-{39D7DBEB-B62D-4640-BCF0-5E205842098C}" dt="2022-03-20T14:32:05.178" v="86" actId="20577"/>
        <pc:sldMkLst>
          <pc:docMk/>
          <pc:sldMk cId="518320149" sldId="261"/>
        </pc:sldMkLst>
        <pc:spChg chg="mod">
          <ac:chgData name="Guest User" userId="c6c8483895599b3e" providerId="Windows Live" clId="Web-{39D7DBEB-B62D-4640-BCF0-5E205842098C}" dt="2022-03-20T14:31:35.849" v="84" actId="20577"/>
          <ac:spMkLst>
            <pc:docMk/>
            <pc:sldMk cId="518320149" sldId="261"/>
            <ac:spMk id="2" creationId="{5C01F6F8-BDE9-6EA3-095D-2461679359E9}"/>
          </ac:spMkLst>
        </pc:spChg>
        <pc:spChg chg="mod">
          <ac:chgData name="Guest User" userId="c6c8483895599b3e" providerId="Windows Live" clId="Web-{39D7DBEB-B62D-4640-BCF0-5E205842098C}" dt="2022-03-20T14:32:05.178" v="86" actId="20577"/>
          <ac:spMkLst>
            <pc:docMk/>
            <pc:sldMk cId="518320149" sldId="261"/>
            <ac:spMk id="3" creationId="{8D643F6F-161E-DE96-3B28-CFCEB0602666}"/>
          </ac:spMkLst>
        </pc:spChg>
      </pc:sldChg>
      <pc:sldChg chg="addSp delSp modSp new mod ord setBg setClrOvrMap">
        <pc:chgData name="Guest User" userId="c6c8483895599b3e" providerId="Windows Live" clId="Web-{39D7DBEB-B62D-4640-BCF0-5E205842098C}" dt="2022-03-20T14:50:58.081" v="148"/>
        <pc:sldMkLst>
          <pc:docMk/>
          <pc:sldMk cId="2423736867" sldId="262"/>
        </pc:sldMkLst>
        <pc:spChg chg="mod ord">
          <ac:chgData name="Guest User" userId="c6c8483895599b3e" providerId="Windows Live" clId="Web-{39D7DBEB-B62D-4640-BCF0-5E205842098C}" dt="2022-03-20T14:50:44.034" v="147"/>
          <ac:spMkLst>
            <pc:docMk/>
            <pc:sldMk cId="2423736867" sldId="262"/>
            <ac:spMk id="2" creationId="{446548CB-413D-0075-8630-01E89843ADCB}"/>
          </ac:spMkLst>
        </pc:spChg>
        <pc:spChg chg="del">
          <ac:chgData name="Guest User" userId="c6c8483895599b3e" providerId="Windows Live" clId="Web-{39D7DBEB-B62D-4640-BCF0-5E205842098C}" dt="2022-03-20T14:48:50.703" v="127"/>
          <ac:spMkLst>
            <pc:docMk/>
            <pc:sldMk cId="2423736867" sldId="262"/>
            <ac:spMk id="3" creationId="{348F773B-2A85-99F8-D272-6ACBEAA9568B}"/>
          </ac:spMkLst>
        </pc:spChg>
        <pc:spChg chg="add del">
          <ac:chgData name="Guest User" userId="c6c8483895599b3e" providerId="Windows Live" clId="Web-{39D7DBEB-B62D-4640-BCF0-5E205842098C}" dt="2022-03-20T14:49:42.626" v="134"/>
          <ac:spMkLst>
            <pc:docMk/>
            <pc:sldMk cId="2423736867" sldId="262"/>
            <ac:spMk id="8" creationId="{249F91BD-C3D2-84D0-F1FB-D9E0FCE26B59}"/>
          </ac:spMkLst>
        </pc:spChg>
        <pc:spChg chg="add del">
          <ac:chgData name="Guest User" userId="c6c8483895599b3e" providerId="Windows Live" clId="Web-{39D7DBEB-B62D-4640-BCF0-5E205842098C}" dt="2022-03-20T14:50:08.830" v="140"/>
          <ac:spMkLst>
            <pc:docMk/>
            <pc:sldMk cId="2423736867" sldId="262"/>
            <ac:spMk id="9" creationId="{37C89E4B-3C9F-44B9-8B86-D9E3D112D8EC}"/>
          </ac:spMkLst>
        </pc:spChg>
        <pc:spChg chg="add del">
          <ac:chgData name="Guest User" userId="c6c8483895599b3e" providerId="Windows Live" clId="Web-{39D7DBEB-B62D-4640-BCF0-5E205842098C}" dt="2022-03-20T14:49:42.626" v="134"/>
          <ac:spMkLst>
            <pc:docMk/>
            <pc:sldMk cId="2423736867" sldId="262"/>
            <ac:spMk id="11" creationId="{04812C46-200A-4DEB-A05E-3ED6C68C2387}"/>
          </ac:spMkLst>
        </pc:spChg>
        <pc:spChg chg="add del">
          <ac:chgData name="Guest User" userId="c6c8483895599b3e" providerId="Windows Live" clId="Web-{39D7DBEB-B62D-4640-BCF0-5E205842098C}" dt="2022-03-20T14:49:42.626" v="134"/>
          <ac:spMkLst>
            <pc:docMk/>
            <pc:sldMk cId="2423736867" sldId="262"/>
            <ac:spMk id="13" creationId="{D1EA859B-E555-4109-94F3-6700E046E008}"/>
          </ac:spMkLst>
        </pc:spChg>
        <pc:spChg chg="add del">
          <ac:chgData name="Guest User" userId="c6c8483895599b3e" providerId="Windows Live" clId="Web-{39D7DBEB-B62D-4640-BCF0-5E205842098C}" dt="2022-03-20T14:49:47.673" v="136"/>
          <ac:spMkLst>
            <pc:docMk/>
            <pc:sldMk cId="2423736867" sldId="262"/>
            <ac:spMk id="15" creationId="{80DF40B2-80F7-4E71-B46C-284163F3654A}"/>
          </ac:spMkLst>
        </pc:spChg>
        <pc:spChg chg="add del">
          <ac:chgData name="Guest User" userId="c6c8483895599b3e" providerId="Windows Live" clId="Web-{39D7DBEB-B62D-4640-BCF0-5E205842098C}" dt="2022-03-20T14:49:47.673" v="136"/>
          <ac:spMkLst>
            <pc:docMk/>
            <pc:sldMk cId="2423736867" sldId="262"/>
            <ac:spMk id="16" creationId="{87FC2BB6-B587-14B9-D5D0-31A8B937673B}"/>
          </ac:spMkLst>
        </pc:spChg>
        <pc:spChg chg="add del">
          <ac:chgData name="Guest User" userId="c6c8483895599b3e" providerId="Windows Live" clId="Web-{39D7DBEB-B62D-4640-BCF0-5E205842098C}" dt="2022-03-20T14:50:31.909" v="142"/>
          <ac:spMkLst>
            <pc:docMk/>
            <pc:sldMk cId="2423736867" sldId="262"/>
            <ac:spMk id="17" creationId="{3873B707-463F-40B0-8227-E8CC6C67EB25}"/>
          </ac:spMkLst>
        </pc:spChg>
        <pc:spChg chg="add del">
          <ac:chgData name="Guest User" userId="c6c8483895599b3e" providerId="Windows Live" clId="Web-{39D7DBEB-B62D-4640-BCF0-5E205842098C}" dt="2022-03-20T14:49:58.908" v="138"/>
          <ac:spMkLst>
            <pc:docMk/>
            <pc:sldMk cId="2423736867" sldId="262"/>
            <ac:spMk id="18" creationId="{F13C74B1-5B17-4795-BED0-7140497B445A}"/>
          </ac:spMkLst>
        </pc:spChg>
        <pc:spChg chg="add del">
          <ac:chgData name="Guest User" userId="c6c8483895599b3e" providerId="Windows Live" clId="Web-{39D7DBEB-B62D-4640-BCF0-5E205842098C}" dt="2022-03-20T14:49:58.908" v="138"/>
          <ac:spMkLst>
            <pc:docMk/>
            <pc:sldMk cId="2423736867" sldId="262"/>
            <ac:spMk id="19" creationId="{D4974D33-8DC5-464E-8C6D-BE58F0669C17}"/>
          </ac:spMkLst>
        </pc:spChg>
        <pc:spChg chg="add del">
          <ac:chgData name="Guest User" userId="c6c8483895599b3e" providerId="Windows Live" clId="Web-{39D7DBEB-B62D-4640-BCF0-5E205842098C}" dt="2022-03-20T14:49:58.908" v="138"/>
          <ac:spMkLst>
            <pc:docMk/>
            <pc:sldMk cId="2423736867" sldId="262"/>
            <ac:spMk id="20" creationId="{6762FD3B-58BE-4E9D-37E2-0BA2C443DF92}"/>
          </ac:spMkLst>
        </pc:spChg>
        <pc:spChg chg="add del">
          <ac:chgData name="Guest User" userId="c6c8483895599b3e" providerId="Windows Live" clId="Web-{39D7DBEB-B62D-4640-BCF0-5E205842098C}" dt="2022-03-20T14:50:31.909" v="142"/>
          <ac:spMkLst>
            <pc:docMk/>
            <pc:sldMk cId="2423736867" sldId="262"/>
            <ac:spMk id="21" creationId="{19C9EAEA-39D0-4B0E-A0EB-51E7B26740B1}"/>
          </ac:spMkLst>
        </pc:spChg>
        <pc:spChg chg="add del">
          <ac:chgData name="Guest User" userId="c6c8483895599b3e" providerId="Windows Live" clId="Web-{39D7DBEB-B62D-4640-BCF0-5E205842098C}" dt="2022-03-20T14:50:31.909" v="142"/>
          <ac:spMkLst>
            <pc:docMk/>
            <pc:sldMk cId="2423736867" sldId="262"/>
            <ac:spMk id="25" creationId="{201CC55D-ED54-4C5C-95E6-10947BD1103B}"/>
          </ac:spMkLst>
        </pc:spChg>
        <pc:spChg chg="add del">
          <ac:chgData name="Guest User" userId="c6c8483895599b3e" providerId="Windows Live" clId="Web-{39D7DBEB-B62D-4640-BCF0-5E205842098C}" dt="2022-03-20T14:50:31.909" v="142"/>
          <ac:spMkLst>
            <pc:docMk/>
            <pc:sldMk cId="2423736867" sldId="262"/>
            <ac:spMk id="28" creationId="{4A6AC30E-5766-183E-0B10-30A8D2E98C74}"/>
          </ac:spMkLst>
        </pc:spChg>
        <pc:spChg chg="add del">
          <ac:chgData name="Guest User" userId="c6c8483895599b3e" providerId="Windows Live" clId="Web-{39D7DBEB-B62D-4640-BCF0-5E205842098C}" dt="2022-03-20T14:50:31.909" v="142"/>
          <ac:spMkLst>
            <pc:docMk/>
            <pc:sldMk cId="2423736867" sldId="262"/>
            <ac:spMk id="29" creationId="{C13237C8-E62C-4F0D-A318-BD6FB6C2D138}"/>
          </ac:spMkLst>
        </pc:spChg>
        <pc:spChg chg="add del">
          <ac:chgData name="Guest User" userId="c6c8483895599b3e" providerId="Windows Live" clId="Web-{39D7DBEB-B62D-4640-BCF0-5E205842098C}" dt="2022-03-20T14:50:37.315" v="144"/>
          <ac:spMkLst>
            <pc:docMk/>
            <pc:sldMk cId="2423736867" sldId="262"/>
            <ac:spMk id="31" creationId="{37C89E4B-3C9F-44B9-8B86-D9E3D112D8EC}"/>
          </ac:spMkLst>
        </pc:spChg>
        <pc:spChg chg="add del">
          <ac:chgData name="Guest User" userId="c6c8483895599b3e" providerId="Windows Live" clId="Web-{39D7DBEB-B62D-4640-BCF0-5E205842098C}" dt="2022-03-20T14:50:44.018" v="146"/>
          <ac:spMkLst>
            <pc:docMk/>
            <pc:sldMk cId="2423736867" sldId="262"/>
            <ac:spMk id="35" creationId="{5E8D2E83-FB3A-40E7-A9E5-7AB389D612B4}"/>
          </ac:spMkLst>
        </pc:spChg>
        <pc:spChg chg="add del">
          <ac:chgData name="Guest User" userId="c6c8483895599b3e" providerId="Windows Live" clId="Web-{39D7DBEB-B62D-4640-BCF0-5E205842098C}" dt="2022-03-20T14:50:44.018" v="146"/>
          <ac:spMkLst>
            <pc:docMk/>
            <pc:sldMk cId="2423736867" sldId="262"/>
            <ac:spMk id="36" creationId="{96816BC3-EF14-BB52-A1E2-0AEFF292B044}"/>
          </ac:spMkLst>
        </pc:spChg>
        <pc:spChg chg="add">
          <ac:chgData name="Guest User" userId="c6c8483895599b3e" providerId="Windows Live" clId="Web-{39D7DBEB-B62D-4640-BCF0-5E205842098C}" dt="2022-03-20T14:50:44.034" v="147"/>
          <ac:spMkLst>
            <pc:docMk/>
            <pc:sldMk cId="2423736867" sldId="262"/>
            <ac:spMk id="38" creationId="{201CC55D-ED54-4C5C-95E6-10947BD1103B}"/>
          </ac:spMkLst>
        </pc:spChg>
        <pc:spChg chg="add">
          <ac:chgData name="Guest User" userId="c6c8483895599b3e" providerId="Windows Live" clId="Web-{39D7DBEB-B62D-4640-BCF0-5E205842098C}" dt="2022-03-20T14:50:44.034" v="147"/>
          <ac:spMkLst>
            <pc:docMk/>
            <pc:sldMk cId="2423736867" sldId="262"/>
            <ac:spMk id="41" creationId="{3873B707-463F-40B0-8227-E8CC6C67EB25}"/>
          </ac:spMkLst>
        </pc:spChg>
        <pc:spChg chg="add del">
          <ac:chgData name="Guest User" userId="c6c8483895599b3e" providerId="Windows Live" clId="Web-{39D7DBEB-B62D-4640-BCF0-5E205842098C}" dt="2022-03-20T14:50:58.081" v="148"/>
          <ac:spMkLst>
            <pc:docMk/>
            <pc:sldMk cId="2423736867" sldId="262"/>
            <ac:spMk id="42" creationId="{4A6AC30E-5766-183E-0B10-30A8D2E98C74}"/>
          </ac:spMkLst>
        </pc:spChg>
        <pc:spChg chg="add">
          <ac:chgData name="Guest User" userId="c6c8483895599b3e" providerId="Windows Live" clId="Web-{39D7DBEB-B62D-4640-BCF0-5E205842098C}" dt="2022-03-20T14:50:44.034" v="147"/>
          <ac:spMkLst>
            <pc:docMk/>
            <pc:sldMk cId="2423736867" sldId="262"/>
            <ac:spMk id="43" creationId="{C13237C8-E62C-4F0D-A318-BD6FB6C2D138}"/>
          </ac:spMkLst>
        </pc:spChg>
        <pc:spChg chg="add">
          <ac:chgData name="Guest User" userId="c6c8483895599b3e" providerId="Windows Live" clId="Web-{39D7DBEB-B62D-4640-BCF0-5E205842098C}" dt="2022-03-20T14:50:44.034" v="147"/>
          <ac:spMkLst>
            <pc:docMk/>
            <pc:sldMk cId="2423736867" sldId="262"/>
            <ac:spMk id="44" creationId="{19C9EAEA-39D0-4B0E-A0EB-51E7B26740B1}"/>
          </ac:spMkLst>
        </pc:spChg>
        <pc:grpChg chg="add del">
          <ac:chgData name="Guest User" userId="c6c8483895599b3e" providerId="Windows Live" clId="Web-{39D7DBEB-B62D-4640-BCF0-5E205842098C}" dt="2022-03-20T14:50:31.909" v="142"/>
          <ac:grpSpMkLst>
            <pc:docMk/>
            <pc:sldMk cId="2423736867" sldId="262"/>
            <ac:grpSpMk id="26" creationId="{1DE889C7-FAD6-4397-98E2-05D503484459}"/>
          </ac:grpSpMkLst>
        </pc:grpChg>
        <pc:grpChg chg="add">
          <ac:chgData name="Guest User" userId="c6c8483895599b3e" providerId="Windows Live" clId="Web-{39D7DBEB-B62D-4640-BCF0-5E205842098C}" dt="2022-03-20T14:50:44.034" v="147"/>
          <ac:grpSpMkLst>
            <pc:docMk/>
            <pc:sldMk cId="2423736867" sldId="262"/>
            <ac:grpSpMk id="39" creationId="{1DE889C7-FAD6-4397-98E2-05D503484459}"/>
          </ac:grpSpMkLst>
        </pc:grpChg>
        <pc:picChg chg="add mod ord">
          <ac:chgData name="Guest User" userId="c6c8483895599b3e" providerId="Windows Live" clId="Web-{39D7DBEB-B62D-4640-BCF0-5E205842098C}" dt="2022-03-20T14:50:44.034" v="147"/>
          <ac:picMkLst>
            <pc:docMk/>
            <pc:sldMk cId="2423736867" sldId="262"/>
            <ac:picMk id="4" creationId="{0771A504-01D0-CF91-8031-CAB617791C12}"/>
          </ac:picMkLst>
        </pc:picChg>
        <pc:cxnChg chg="add del">
          <ac:chgData name="Guest User" userId="c6c8483895599b3e" providerId="Windows Live" clId="Web-{39D7DBEB-B62D-4640-BCF0-5E205842098C}" dt="2022-03-20T14:50:08.830" v="140"/>
          <ac:cxnSpMkLst>
            <pc:docMk/>
            <pc:sldMk cId="2423736867" sldId="262"/>
            <ac:cxnSpMk id="22" creationId="{AA2EAA10-076F-46BD-8F0F-B9A2FB77A85C}"/>
          </ac:cxnSpMkLst>
        </pc:cxnChg>
        <pc:cxnChg chg="add del">
          <ac:chgData name="Guest User" userId="c6c8483895599b3e" providerId="Windows Live" clId="Web-{39D7DBEB-B62D-4640-BCF0-5E205842098C}" dt="2022-03-20T14:50:08.830" v="140"/>
          <ac:cxnSpMkLst>
            <pc:docMk/>
            <pc:sldMk cId="2423736867" sldId="262"/>
            <ac:cxnSpMk id="23" creationId="{D891E407-403B-4764-86C9-33A56D3BCAA3}"/>
          </ac:cxnSpMkLst>
        </pc:cxnChg>
        <pc:cxnChg chg="add del">
          <ac:chgData name="Guest User" userId="c6c8483895599b3e" providerId="Windows Live" clId="Web-{39D7DBEB-B62D-4640-BCF0-5E205842098C}" dt="2022-03-20T14:50:37.315" v="144"/>
          <ac:cxnSpMkLst>
            <pc:docMk/>
            <pc:sldMk cId="2423736867" sldId="262"/>
            <ac:cxnSpMk id="32" creationId="{AA2EAA10-076F-46BD-8F0F-B9A2FB77A85C}"/>
          </ac:cxnSpMkLst>
        </pc:cxnChg>
        <pc:cxnChg chg="add del">
          <ac:chgData name="Guest User" userId="c6c8483895599b3e" providerId="Windows Live" clId="Web-{39D7DBEB-B62D-4640-BCF0-5E205842098C}" dt="2022-03-20T14:50:37.315" v="144"/>
          <ac:cxnSpMkLst>
            <pc:docMk/>
            <pc:sldMk cId="2423736867" sldId="262"/>
            <ac:cxnSpMk id="33" creationId="{D891E407-403B-4764-86C9-33A56D3BCAA3}"/>
          </ac:cxnSpMkLst>
        </pc:cxnChg>
      </pc:sldChg>
      <pc:sldChg chg="addSp delSp modSp new mod setBg">
        <pc:chgData name="Guest User" userId="c6c8483895599b3e" providerId="Windows Live" clId="Web-{39D7DBEB-B62D-4640-BCF0-5E205842098C}" dt="2022-03-20T14:55:03.775" v="217"/>
        <pc:sldMkLst>
          <pc:docMk/>
          <pc:sldMk cId="1965709655" sldId="263"/>
        </pc:sldMkLst>
        <pc:spChg chg="mod">
          <ac:chgData name="Guest User" userId="c6c8483895599b3e" providerId="Windows Live" clId="Web-{39D7DBEB-B62D-4640-BCF0-5E205842098C}" dt="2022-03-20T14:55:03.775" v="217"/>
          <ac:spMkLst>
            <pc:docMk/>
            <pc:sldMk cId="1965709655" sldId="263"/>
            <ac:spMk id="2" creationId="{7C07405D-516A-363D-C700-57C0547F61AF}"/>
          </ac:spMkLst>
        </pc:spChg>
        <pc:spChg chg="del mod">
          <ac:chgData name="Guest User" userId="c6c8483895599b3e" providerId="Windows Live" clId="Web-{39D7DBEB-B62D-4640-BCF0-5E205842098C}" dt="2022-03-20T14:53:15.960" v="209"/>
          <ac:spMkLst>
            <pc:docMk/>
            <pc:sldMk cId="1965709655" sldId="263"/>
            <ac:spMk id="3" creationId="{40EB8E5C-DC1A-4563-8AC0-54C0745DFB95}"/>
          </ac:spMkLst>
        </pc:spChg>
        <pc:spChg chg="add del">
          <ac:chgData name="Guest User" userId="c6c8483895599b3e" providerId="Windows Live" clId="Web-{39D7DBEB-B62D-4640-BCF0-5E205842098C}" dt="2022-03-20T14:55:03.775" v="217"/>
          <ac:spMkLst>
            <pc:docMk/>
            <pc:sldMk cId="1965709655" sldId="263"/>
            <ac:spMk id="9" creationId="{2E442304-DDBD-4F7B-8017-36BCC863FB40}"/>
          </ac:spMkLst>
        </pc:spChg>
        <pc:spChg chg="add del">
          <ac:chgData name="Guest User" userId="c6c8483895599b3e" providerId="Windows Live" clId="Web-{39D7DBEB-B62D-4640-BCF0-5E205842098C}" dt="2022-03-20T14:55:03.775" v="217"/>
          <ac:spMkLst>
            <pc:docMk/>
            <pc:sldMk cId="1965709655" sldId="263"/>
            <ac:spMk id="11" creationId="{5E107275-3853-46FD-A241-DE4355A42675}"/>
          </ac:spMkLst>
        </pc:spChg>
        <pc:spChg chg="add del">
          <ac:chgData name="Guest User" userId="c6c8483895599b3e" providerId="Windows Live" clId="Web-{39D7DBEB-B62D-4640-BCF0-5E205842098C}" dt="2022-03-20T14:54:45.368" v="214"/>
          <ac:spMkLst>
            <pc:docMk/>
            <pc:sldMk cId="1965709655" sldId="263"/>
            <ac:spMk id="23" creationId="{F13C74B1-5B17-4795-BED0-7140497B445A}"/>
          </ac:spMkLst>
        </pc:spChg>
        <pc:spChg chg="add del">
          <ac:chgData name="Guest User" userId="c6c8483895599b3e" providerId="Windows Live" clId="Web-{39D7DBEB-B62D-4640-BCF0-5E205842098C}" dt="2022-03-20T14:54:45.368" v="214"/>
          <ac:spMkLst>
            <pc:docMk/>
            <pc:sldMk cId="1965709655" sldId="263"/>
            <ac:spMk id="25" creationId="{D4974D33-8DC5-464E-8C6D-BE58F0669C17}"/>
          </ac:spMkLst>
        </pc:spChg>
        <pc:spChg chg="add del">
          <ac:chgData name="Guest User" userId="c6c8483895599b3e" providerId="Windows Live" clId="Web-{39D7DBEB-B62D-4640-BCF0-5E205842098C}" dt="2022-03-20T14:55:03.759" v="216"/>
          <ac:spMkLst>
            <pc:docMk/>
            <pc:sldMk cId="1965709655" sldId="263"/>
            <ac:spMk id="27" creationId="{131BAD53-4E89-4F62-BBB7-26359763ED39}"/>
          </ac:spMkLst>
        </pc:spChg>
        <pc:spChg chg="add del">
          <ac:chgData name="Guest User" userId="c6c8483895599b3e" providerId="Windows Live" clId="Web-{39D7DBEB-B62D-4640-BCF0-5E205842098C}" dt="2022-03-20T14:55:03.759" v="216"/>
          <ac:spMkLst>
            <pc:docMk/>
            <pc:sldMk cId="1965709655" sldId="263"/>
            <ac:spMk id="28" creationId="{62756DA2-40EB-4C6F-B962-5822FFB54FB6}"/>
          </ac:spMkLst>
        </pc:spChg>
        <pc:spChg chg="add">
          <ac:chgData name="Guest User" userId="c6c8483895599b3e" providerId="Windows Live" clId="Web-{39D7DBEB-B62D-4640-BCF0-5E205842098C}" dt="2022-03-20T14:55:03.775" v="217"/>
          <ac:spMkLst>
            <pc:docMk/>
            <pc:sldMk cId="1965709655" sldId="263"/>
            <ac:spMk id="30" creationId="{79BB35BC-D5C2-4C8B-A22A-A71E6191913B}"/>
          </ac:spMkLst>
        </pc:spChg>
        <pc:graphicFrameChg chg="add mod ord modGraphic">
          <ac:chgData name="Guest User" userId="c6c8483895599b3e" providerId="Windows Live" clId="Web-{39D7DBEB-B62D-4640-BCF0-5E205842098C}" dt="2022-03-20T14:55:03.775" v="217"/>
          <ac:graphicFrameMkLst>
            <pc:docMk/>
            <pc:sldMk cId="1965709655" sldId="263"/>
            <ac:graphicFrameMk id="5" creationId="{454960F4-A1FB-05C4-8B24-0AD8EB55F49C}"/>
          </ac:graphicFrameMkLst>
        </pc:graphicFrameChg>
        <pc:picChg chg="add mod ord">
          <ac:chgData name="Guest User" userId="c6c8483895599b3e" providerId="Windows Live" clId="Web-{39D7DBEB-B62D-4640-BCF0-5E205842098C}" dt="2022-03-20T14:55:03.775" v="217"/>
          <ac:picMkLst>
            <pc:docMk/>
            <pc:sldMk cId="1965709655" sldId="263"/>
            <ac:picMk id="18" creationId="{57BEBC98-BA51-CD82-F232-01940F95403E}"/>
          </ac:picMkLst>
        </pc:picChg>
      </pc:sldChg>
      <pc:sldChg chg="modSp new del">
        <pc:chgData name="Guest User" userId="c6c8483895599b3e" providerId="Windows Live" clId="Web-{39D7DBEB-B62D-4640-BCF0-5E205842098C}" dt="2022-03-20T14:35:29.371" v="114"/>
        <pc:sldMkLst>
          <pc:docMk/>
          <pc:sldMk cId="1302171022" sldId="264"/>
        </pc:sldMkLst>
        <pc:spChg chg="mod">
          <ac:chgData name="Guest User" userId="c6c8483895599b3e" providerId="Windows Live" clId="Web-{39D7DBEB-B62D-4640-BCF0-5E205842098C}" dt="2022-03-20T14:34:27.948" v="112" actId="20577"/>
          <ac:spMkLst>
            <pc:docMk/>
            <pc:sldMk cId="1302171022" sldId="264"/>
            <ac:spMk id="2" creationId="{4C2F4B92-6F18-35A1-06A1-17C6C61B27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1C5E3-DB44-4792-8B82-E4F63D5478DA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8E6EB-D662-424D-B976-C61D8FBA469B}">
      <dgm:prSet/>
      <dgm:spPr/>
      <dgm:t>
        <a:bodyPr/>
        <a:lstStyle/>
        <a:p>
          <a:r>
            <a:rPr lang="en-US"/>
            <a:t>Shreyashree Sarkar</a:t>
          </a:r>
        </a:p>
      </dgm:t>
    </dgm:pt>
    <dgm:pt modelId="{92DB81DC-650E-4605-82C7-30146FB7450C}" type="parTrans" cxnId="{12DCB0C9-A7EE-4B9F-8AFB-EF9694A1413C}">
      <dgm:prSet/>
      <dgm:spPr/>
      <dgm:t>
        <a:bodyPr/>
        <a:lstStyle/>
        <a:p>
          <a:endParaRPr lang="en-US"/>
        </a:p>
      </dgm:t>
    </dgm:pt>
    <dgm:pt modelId="{817BBC64-8BFD-47B8-BB66-89489DAE0257}" type="sibTrans" cxnId="{12DCB0C9-A7EE-4B9F-8AFB-EF9694A1413C}">
      <dgm:prSet/>
      <dgm:spPr/>
      <dgm:t>
        <a:bodyPr/>
        <a:lstStyle/>
        <a:p>
          <a:endParaRPr lang="en-US"/>
        </a:p>
      </dgm:t>
    </dgm:pt>
    <dgm:pt modelId="{58D2463B-8377-4FDE-8853-6F126B3BB36B}">
      <dgm:prSet/>
      <dgm:spPr/>
      <dgm:t>
        <a:bodyPr/>
        <a:lstStyle/>
        <a:p>
          <a:r>
            <a:rPr lang="en-US" dirty="0" err="1"/>
            <a:t>Subhabrata</a:t>
          </a:r>
          <a:r>
            <a:rPr lang="en-US" dirty="0"/>
            <a:t> Chakraborty</a:t>
          </a:r>
        </a:p>
      </dgm:t>
    </dgm:pt>
    <dgm:pt modelId="{94091B8B-2D4E-4484-9A81-6301A175961D}" type="parTrans" cxnId="{49A9851C-67C2-454B-BA8D-2BFDFEC83423}">
      <dgm:prSet/>
      <dgm:spPr/>
      <dgm:t>
        <a:bodyPr/>
        <a:lstStyle/>
        <a:p>
          <a:endParaRPr lang="en-US"/>
        </a:p>
      </dgm:t>
    </dgm:pt>
    <dgm:pt modelId="{59C2D906-857C-4366-AB3D-DD1FD7D1E8BB}" type="sibTrans" cxnId="{49A9851C-67C2-454B-BA8D-2BFDFEC83423}">
      <dgm:prSet/>
      <dgm:spPr/>
      <dgm:t>
        <a:bodyPr/>
        <a:lstStyle/>
        <a:p>
          <a:endParaRPr lang="en-US"/>
        </a:p>
      </dgm:t>
    </dgm:pt>
    <dgm:pt modelId="{056665A5-46AF-402F-B20E-B4F247EADCBF}">
      <dgm:prSet/>
      <dgm:spPr/>
      <dgm:t>
        <a:bodyPr/>
        <a:lstStyle/>
        <a:p>
          <a:r>
            <a:rPr lang="en-US"/>
            <a:t>Souvik Roy</a:t>
          </a:r>
        </a:p>
      </dgm:t>
    </dgm:pt>
    <dgm:pt modelId="{0CC4E670-FA56-4ED1-826F-1026E775BCE3}" type="parTrans" cxnId="{F51C988C-13A6-4180-9400-014F015FF9DC}">
      <dgm:prSet/>
      <dgm:spPr/>
      <dgm:t>
        <a:bodyPr/>
        <a:lstStyle/>
        <a:p>
          <a:endParaRPr lang="en-US"/>
        </a:p>
      </dgm:t>
    </dgm:pt>
    <dgm:pt modelId="{C273F027-A4B2-40E3-89DB-81AEEFCA54E6}" type="sibTrans" cxnId="{F51C988C-13A6-4180-9400-014F015FF9DC}">
      <dgm:prSet/>
      <dgm:spPr/>
      <dgm:t>
        <a:bodyPr/>
        <a:lstStyle/>
        <a:p>
          <a:endParaRPr lang="en-US"/>
        </a:p>
      </dgm:t>
    </dgm:pt>
    <dgm:pt modelId="{C0CBE1BD-BB39-44F9-860D-A354BA246A02}">
      <dgm:prSet/>
      <dgm:spPr/>
      <dgm:t>
        <a:bodyPr/>
        <a:lstStyle/>
        <a:p>
          <a:r>
            <a:rPr lang="en-US" dirty="0" err="1"/>
            <a:t>Sandharb</a:t>
          </a:r>
          <a:r>
            <a:rPr lang="en-US" dirty="0"/>
            <a:t> N </a:t>
          </a:r>
          <a:r>
            <a:rPr lang="en-US" dirty="0" err="1"/>
            <a:t>Kamble</a:t>
          </a:r>
          <a:endParaRPr lang="en-US" dirty="0"/>
        </a:p>
      </dgm:t>
    </dgm:pt>
    <dgm:pt modelId="{6FD540B8-52DB-48D8-8200-FCAAD1D425E2}" type="parTrans" cxnId="{1CF2CB10-25FE-4B7D-A1EA-63FC2076E6E2}">
      <dgm:prSet/>
      <dgm:spPr/>
      <dgm:t>
        <a:bodyPr/>
        <a:lstStyle/>
        <a:p>
          <a:endParaRPr lang="en-US"/>
        </a:p>
      </dgm:t>
    </dgm:pt>
    <dgm:pt modelId="{EBD79215-7D91-4447-9225-F1502EDF96D7}" type="sibTrans" cxnId="{1CF2CB10-25FE-4B7D-A1EA-63FC2076E6E2}">
      <dgm:prSet/>
      <dgm:spPr/>
      <dgm:t>
        <a:bodyPr/>
        <a:lstStyle/>
        <a:p>
          <a:endParaRPr lang="en-US"/>
        </a:p>
      </dgm:t>
    </dgm:pt>
    <dgm:pt modelId="{FE5B1BDA-0786-4AA1-92DA-B4ABCBE3CF0A}">
      <dgm:prSet/>
      <dgm:spPr/>
      <dgm:t>
        <a:bodyPr/>
        <a:lstStyle/>
        <a:p>
          <a:r>
            <a:rPr lang="en-US" dirty="0" err="1"/>
            <a:t>Adrija</a:t>
          </a:r>
          <a:r>
            <a:rPr lang="en-US" dirty="0"/>
            <a:t> </a:t>
          </a:r>
          <a:r>
            <a:rPr lang="en-US" dirty="0" err="1"/>
            <a:t>Saha</a:t>
          </a:r>
          <a:endParaRPr lang="en-US" dirty="0"/>
        </a:p>
      </dgm:t>
    </dgm:pt>
    <dgm:pt modelId="{02252237-AFAC-469F-98C8-3C6333EB6A6C}" type="parTrans" cxnId="{9C5A40F1-44E3-49DF-B921-89349BCFF793}">
      <dgm:prSet/>
      <dgm:spPr/>
      <dgm:t>
        <a:bodyPr/>
        <a:lstStyle/>
        <a:p>
          <a:endParaRPr lang="en-IN"/>
        </a:p>
      </dgm:t>
    </dgm:pt>
    <dgm:pt modelId="{B3ACA64D-EF54-41FD-9779-BD04968DD597}" type="sibTrans" cxnId="{9C5A40F1-44E3-49DF-B921-89349BCFF793}">
      <dgm:prSet/>
      <dgm:spPr/>
      <dgm:t>
        <a:bodyPr/>
        <a:lstStyle/>
        <a:p>
          <a:endParaRPr lang="en-IN"/>
        </a:p>
      </dgm:t>
    </dgm:pt>
    <dgm:pt modelId="{5A26BC78-6160-4734-B337-07F9BB7C02CD}">
      <dgm:prSet/>
      <dgm:spPr/>
      <dgm:t>
        <a:bodyPr/>
        <a:lstStyle/>
        <a:p>
          <a:r>
            <a:rPr lang="en-US"/>
            <a:t>Sayak Mondal </a:t>
          </a:r>
          <a:endParaRPr lang="en-US" dirty="0"/>
        </a:p>
      </dgm:t>
    </dgm:pt>
    <dgm:pt modelId="{7E5F5D25-6DB1-4DBF-92B9-A270CC588A62}" type="sibTrans" cxnId="{DE6CCA57-CCEC-437D-A8E4-48019C261C3A}">
      <dgm:prSet/>
      <dgm:spPr/>
      <dgm:t>
        <a:bodyPr/>
        <a:lstStyle/>
        <a:p>
          <a:endParaRPr lang="en-IN"/>
        </a:p>
      </dgm:t>
    </dgm:pt>
    <dgm:pt modelId="{1D952455-FD52-43F9-A108-923D557B1F3E}" type="parTrans" cxnId="{DE6CCA57-CCEC-437D-A8E4-48019C261C3A}">
      <dgm:prSet/>
      <dgm:spPr/>
      <dgm:t>
        <a:bodyPr/>
        <a:lstStyle/>
        <a:p>
          <a:endParaRPr lang="en-IN"/>
        </a:p>
      </dgm:t>
    </dgm:pt>
    <dgm:pt modelId="{3DC34DC2-BA71-488D-840A-6C052867D9B2}" type="pres">
      <dgm:prSet presAssocID="{7001C5E3-DB44-4792-8B82-E4F63D5478DA}" presName="vert0" presStyleCnt="0">
        <dgm:presLayoutVars>
          <dgm:dir/>
          <dgm:animOne val="branch"/>
          <dgm:animLvl val="lvl"/>
        </dgm:presLayoutVars>
      </dgm:prSet>
      <dgm:spPr/>
    </dgm:pt>
    <dgm:pt modelId="{03BEBF1B-4DC3-4367-8421-FDB41DA8AA0A}" type="pres">
      <dgm:prSet presAssocID="{0448E6EB-D662-424D-B976-C61D8FBA469B}" presName="thickLine" presStyleLbl="alignNode1" presStyleIdx="0" presStyleCnt="6"/>
      <dgm:spPr/>
    </dgm:pt>
    <dgm:pt modelId="{F4DF4336-733A-4004-BC3B-9A8356200BB3}" type="pres">
      <dgm:prSet presAssocID="{0448E6EB-D662-424D-B976-C61D8FBA469B}" presName="horz1" presStyleCnt="0"/>
      <dgm:spPr/>
    </dgm:pt>
    <dgm:pt modelId="{A4149F73-CC18-4893-A769-0EB7A76384CD}" type="pres">
      <dgm:prSet presAssocID="{0448E6EB-D662-424D-B976-C61D8FBA469B}" presName="tx1" presStyleLbl="revTx" presStyleIdx="0" presStyleCnt="6"/>
      <dgm:spPr/>
    </dgm:pt>
    <dgm:pt modelId="{57D5ECC7-8183-43D1-88F9-981182E24C62}" type="pres">
      <dgm:prSet presAssocID="{0448E6EB-D662-424D-B976-C61D8FBA469B}" presName="vert1" presStyleCnt="0"/>
      <dgm:spPr/>
    </dgm:pt>
    <dgm:pt modelId="{18975258-4BFA-4C90-8A89-5F1FBC510FBB}" type="pres">
      <dgm:prSet presAssocID="{58D2463B-8377-4FDE-8853-6F126B3BB36B}" presName="thickLine" presStyleLbl="alignNode1" presStyleIdx="1" presStyleCnt="6"/>
      <dgm:spPr/>
    </dgm:pt>
    <dgm:pt modelId="{DB84119F-B333-4C59-BB8B-520B3EED0D73}" type="pres">
      <dgm:prSet presAssocID="{58D2463B-8377-4FDE-8853-6F126B3BB36B}" presName="horz1" presStyleCnt="0"/>
      <dgm:spPr/>
    </dgm:pt>
    <dgm:pt modelId="{83C0B933-1722-487C-AE1C-5CCD32135C2D}" type="pres">
      <dgm:prSet presAssocID="{58D2463B-8377-4FDE-8853-6F126B3BB36B}" presName="tx1" presStyleLbl="revTx" presStyleIdx="1" presStyleCnt="6"/>
      <dgm:spPr/>
    </dgm:pt>
    <dgm:pt modelId="{B240A1C7-5332-4E19-92DD-5A8C2C28FB76}" type="pres">
      <dgm:prSet presAssocID="{58D2463B-8377-4FDE-8853-6F126B3BB36B}" presName="vert1" presStyleCnt="0"/>
      <dgm:spPr/>
    </dgm:pt>
    <dgm:pt modelId="{803A7D74-E570-44A3-A242-BF393DA95BA2}" type="pres">
      <dgm:prSet presAssocID="{056665A5-46AF-402F-B20E-B4F247EADCBF}" presName="thickLine" presStyleLbl="alignNode1" presStyleIdx="2" presStyleCnt="6"/>
      <dgm:spPr/>
    </dgm:pt>
    <dgm:pt modelId="{347DA21E-1D8F-4384-9723-E1C447EC4DFA}" type="pres">
      <dgm:prSet presAssocID="{056665A5-46AF-402F-B20E-B4F247EADCBF}" presName="horz1" presStyleCnt="0"/>
      <dgm:spPr/>
    </dgm:pt>
    <dgm:pt modelId="{1319B409-711A-472F-B0AD-510AA6625F3B}" type="pres">
      <dgm:prSet presAssocID="{056665A5-46AF-402F-B20E-B4F247EADCBF}" presName="tx1" presStyleLbl="revTx" presStyleIdx="2" presStyleCnt="6"/>
      <dgm:spPr/>
    </dgm:pt>
    <dgm:pt modelId="{7797E113-129B-445F-908E-B160BFDFDEE8}" type="pres">
      <dgm:prSet presAssocID="{056665A5-46AF-402F-B20E-B4F247EADCBF}" presName="vert1" presStyleCnt="0"/>
      <dgm:spPr/>
    </dgm:pt>
    <dgm:pt modelId="{18A29651-505C-4B95-8819-E82D184DB11B}" type="pres">
      <dgm:prSet presAssocID="{C0CBE1BD-BB39-44F9-860D-A354BA246A02}" presName="thickLine" presStyleLbl="alignNode1" presStyleIdx="3" presStyleCnt="6"/>
      <dgm:spPr/>
    </dgm:pt>
    <dgm:pt modelId="{037C8D2D-81E6-40C2-A1B6-20FEE9E66B49}" type="pres">
      <dgm:prSet presAssocID="{C0CBE1BD-BB39-44F9-860D-A354BA246A02}" presName="horz1" presStyleCnt="0"/>
      <dgm:spPr/>
    </dgm:pt>
    <dgm:pt modelId="{C27DC805-49D1-4EBE-80F2-CC15BCED0FD0}" type="pres">
      <dgm:prSet presAssocID="{C0CBE1BD-BB39-44F9-860D-A354BA246A02}" presName="tx1" presStyleLbl="revTx" presStyleIdx="3" presStyleCnt="6"/>
      <dgm:spPr/>
    </dgm:pt>
    <dgm:pt modelId="{58FE7B1C-4395-4F5F-B680-236405DF2387}" type="pres">
      <dgm:prSet presAssocID="{C0CBE1BD-BB39-44F9-860D-A354BA246A02}" presName="vert1" presStyleCnt="0"/>
      <dgm:spPr/>
    </dgm:pt>
    <dgm:pt modelId="{7AFBC443-76AC-4462-B07D-5AEBD4701320}" type="pres">
      <dgm:prSet presAssocID="{FE5B1BDA-0786-4AA1-92DA-B4ABCBE3CF0A}" presName="thickLine" presStyleLbl="alignNode1" presStyleIdx="4" presStyleCnt="6"/>
      <dgm:spPr/>
    </dgm:pt>
    <dgm:pt modelId="{C3336419-0D0D-4A83-9FE2-B5CCD0875557}" type="pres">
      <dgm:prSet presAssocID="{FE5B1BDA-0786-4AA1-92DA-B4ABCBE3CF0A}" presName="horz1" presStyleCnt="0"/>
      <dgm:spPr/>
    </dgm:pt>
    <dgm:pt modelId="{28667BF9-2EF9-4F81-B02B-26C248FEA76E}" type="pres">
      <dgm:prSet presAssocID="{FE5B1BDA-0786-4AA1-92DA-B4ABCBE3CF0A}" presName="tx1" presStyleLbl="revTx" presStyleIdx="4" presStyleCnt="6"/>
      <dgm:spPr/>
    </dgm:pt>
    <dgm:pt modelId="{E3D73E3D-68B7-4C29-B8C0-BEB3F9D107AA}" type="pres">
      <dgm:prSet presAssocID="{FE5B1BDA-0786-4AA1-92DA-B4ABCBE3CF0A}" presName="vert1" presStyleCnt="0"/>
      <dgm:spPr/>
    </dgm:pt>
    <dgm:pt modelId="{7D563434-8CEB-40C1-8D66-46FE630E8B9E}" type="pres">
      <dgm:prSet presAssocID="{5A26BC78-6160-4734-B337-07F9BB7C02CD}" presName="thickLine" presStyleLbl="alignNode1" presStyleIdx="5" presStyleCnt="6"/>
      <dgm:spPr/>
    </dgm:pt>
    <dgm:pt modelId="{338BA050-E712-429D-8578-76B89A22E233}" type="pres">
      <dgm:prSet presAssocID="{5A26BC78-6160-4734-B337-07F9BB7C02CD}" presName="horz1" presStyleCnt="0"/>
      <dgm:spPr/>
    </dgm:pt>
    <dgm:pt modelId="{C7DCE453-074D-43E6-8BA2-57E1728DC7D9}" type="pres">
      <dgm:prSet presAssocID="{5A26BC78-6160-4734-B337-07F9BB7C02CD}" presName="tx1" presStyleLbl="revTx" presStyleIdx="5" presStyleCnt="6"/>
      <dgm:spPr/>
    </dgm:pt>
    <dgm:pt modelId="{8299C0DC-64F8-41CB-8572-6E8724EE4199}" type="pres">
      <dgm:prSet presAssocID="{5A26BC78-6160-4734-B337-07F9BB7C02CD}" presName="vert1" presStyleCnt="0"/>
      <dgm:spPr/>
    </dgm:pt>
  </dgm:ptLst>
  <dgm:cxnLst>
    <dgm:cxn modelId="{1CF2CB10-25FE-4B7D-A1EA-63FC2076E6E2}" srcId="{7001C5E3-DB44-4792-8B82-E4F63D5478DA}" destId="{C0CBE1BD-BB39-44F9-860D-A354BA246A02}" srcOrd="3" destOrd="0" parTransId="{6FD540B8-52DB-48D8-8200-FCAAD1D425E2}" sibTransId="{EBD79215-7D91-4447-9225-F1502EDF96D7}"/>
    <dgm:cxn modelId="{49A9851C-67C2-454B-BA8D-2BFDFEC83423}" srcId="{7001C5E3-DB44-4792-8B82-E4F63D5478DA}" destId="{58D2463B-8377-4FDE-8853-6F126B3BB36B}" srcOrd="1" destOrd="0" parTransId="{94091B8B-2D4E-4484-9A81-6301A175961D}" sibTransId="{59C2D906-857C-4366-AB3D-DD1FD7D1E8BB}"/>
    <dgm:cxn modelId="{67B2475E-D9A9-402A-9800-3EA960DD1B9B}" type="presOf" srcId="{FE5B1BDA-0786-4AA1-92DA-B4ABCBE3CF0A}" destId="{28667BF9-2EF9-4F81-B02B-26C248FEA76E}" srcOrd="0" destOrd="0" presId="urn:microsoft.com/office/officeart/2008/layout/LinedList"/>
    <dgm:cxn modelId="{CF0F054C-638D-49EF-9ACA-4AF90377297A}" type="presOf" srcId="{7001C5E3-DB44-4792-8B82-E4F63D5478DA}" destId="{3DC34DC2-BA71-488D-840A-6C052867D9B2}" srcOrd="0" destOrd="0" presId="urn:microsoft.com/office/officeart/2008/layout/LinedList"/>
    <dgm:cxn modelId="{DE6CCA57-CCEC-437D-A8E4-48019C261C3A}" srcId="{7001C5E3-DB44-4792-8B82-E4F63D5478DA}" destId="{5A26BC78-6160-4734-B337-07F9BB7C02CD}" srcOrd="5" destOrd="0" parTransId="{1D952455-FD52-43F9-A108-923D557B1F3E}" sibTransId="{7E5F5D25-6DB1-4DBF-92B9-A270CC588A62}"/>
    <dgm:cxn modelId="{BE292379-F6FC-49E4-A01B-E094E3673947}" type="presOf" srcId="{056665A5-46AF-402F-B20E-B4F247EADCBF}" destId="{1319B409-711A-472F-B0AD-510AA6625F3B}" srcOrd="0" destOrd="0" presId="urn:microsoft.com/office/officeart/2008/layout/LinedList"/>
    <dgm:cxn modelId="{F51C988C-13A6-4180-9400-014F015FF9DC}" srcId="{7001C5E3-DB44-4792-8B82-E4F63D5478DA}" destId="{056665A5-46AF-402F-B20E-B4F247EADCBF}" srcOrd="2" destOrd="0" parTransId="{0CC4E670-FA56-4ED1-826F-1026E775BCE3}" sibTransId="{C273F027-A4B2-40E3-89DB-81AEEFCA54E6}"/>
    <dgm:cxn modelId="{9C27D8A2-7524-4482-87D4-2E2CC9D465DB}" type="presOf" srcId="{58D2463B-8377-4FDE-8853-6F126B3BB36B}" destId="{83C0B933-1722-487C-AE1C-5CCD32135C2D}" srcOrd="0" destOrd="0" presId="urn:microsoft.com/office/officeart/2008/layout/LinedList"/>
    <dgm:cxn modelId="{EA24DAAD-2AD2-48BE-A2E6-1BE20BC1B43B}" type="presOf" srcId="{5A26BC78-6160-4734-B337-07F9BB7C02CD}" destId="{C7DCE453-074D-43E6-8BA2-57E1728DC7D9}" srcOrd="0" destOrd="0" presId="urn:microsoft.com/office/officeart/2008/layout/LinedList"/>
    <dgm:cxn modelId="{502CF7C5-C0AA-4A79-924F-9247CD649335}" type="presOf" srcId="{C0CBE1BD-BB39-44F9-860D-A354BA246A02}" destId="{C27DC805-49D1-4EBE-80F2-CC15BCED0FD0}" srcOrd="0" destOrd="0" presId="urn:microsoft.com/office/officeart/2008/layout/LinedList"/>
    <dgm:cxn modelId="{12DCB0C9-A7EE-4B9F-8AFB-EF9694A1413C}" srcId="{7001C5E3-DB44-4792-8B82-E4F63D5478DA}" destId="{0448E6EB-D662-424D-B976-C61D8FBA469B}" srcOrd="0" destOrd="0" parTransId="{92DB81DC-650E-4605-82C7-30146FB7450C}" sibTransId="{817BBC64-8BFD-47B8-BB66-89489DAE0257}"/>
    <dgm:cxn modelId="{9C5A40F1-44E3-49DF-B921-89349BCFF793}" srcId="{7001C5E3-DB44-4792-8B82-E4F63D5478DA}" destId="{FE5B1BDA-0786-4AA1-92DA-B4ABCBE3CF0A}" srcOrd="4" destOrd="0" parTransId="{02252237-AFAC-469F-98C8-3C6333EB6A6C}" sibTransId="{B3ACA64D-EF54-41FD-9779-BD04968DD597}"/>
    <dgm:cxn modelId="{F44135F5-7C9A-4E82-982C-A06825E406A0}" type="presOf" srcId="{0448E6EB-D662-424D-B976-C61D8FBA469B}" destId="{A4149F73-CC18-4893-A769-0EB7A76384CD}" srcOrd="0" destOrd="0" presId="urn:microsoft.com/office/officeart/2008/layout/LinedList"/>
    <dgm:cxn modelId="{1C2ACC22-86CC-48E9-B0E5-65867CD83752}" type="presParOf" srcId="{3DC34DC2-BA71-488D-840A-6C052867D9B2}" destId="{03BEBF1B-4DC3-4367-8421-FDB41DA8AA0A}" srcOrd="0" destOrd="0" presId="urn:microsoft.com/office/officeart/2008/layout/LinedList"/>
    <dgm:cxn modelId="{9C5DF6C5-75D2-4A26-88B0-4E709EE511F0}" type="presParOf" srcId="{3DC34DC2-BA71-488D-840A-6C052867D9B2}" destId="{F4DF4336-733A-4004-BC3B-9A8356200BB3}" srcOrd="1" destOrd="0" presId="urn:microsoft.com/office/officeart/2008/layout/LinedList"/>
    <dgm:cxn modelId="{7EBF0C5F-B5BD-4563-AB58-1E78DC1C7FF8}" type="presParOf" srcId="{F4DF4336-733A-4004-BC3B-9A8356200BB3}" destId="{A4149F73-CC18-4893-A769-0EB7A76384CD}" srcOrd="0" destOrd="0" presId="urn:microsoft.com/office/officeart/2008/layout/LinedList"/>
    <dgm:cxn modelId="{C3906316-4ABF-46EC-8FEC-CF38770C528C}" type="presParOf" srcId="{F4DF4336-733A-4004-BC3B-9A8356200BB3}" destId="{57D5ECC7-8183-43D1-88F9-981182E24C62}" srcOrd="1" destOrd="0" presId="urn:microsoft.com/office/officeart/2008/layout/LinedList"/>
    <dgm:cxn modelId="{63F69775-7EE6-4C46-BEEE-A7A89472D533}" type="presParOf" srcId="{3DC34DC2-BA71-488D-840A-6C052867D9B2}" destId="{18975258-4BFA-4C90-8A89-5F1FBC510FBB}" srcOrd="2" destOrd="0" presId="urn:microsoft.com/office/officeart/2008/layout/LinedList"/>
    <dgm:cxn modelId="{09D09728-DAF2-4640-A420-237E7E7E230A}" type="presParOf" srcId="{3DC34DC2-BA71-488D-840A-6C052867D9B2}" destId="{DB84119F-B333-4C59-BB8B-520B3EED0D73}" srcOrd="3" destOrd="0" presId="urn:microsoft.com/office/officeart/2008/layout/LinedList"/>
    <dgm:cxn modelId="{DFACB13E-A0E2-4268-8C42-7EDC9596BAA5}" type="presParOf" srcId="{DB84119F-B333-4C59-BB8B-520B3EED0D73}" destId="{83C0B933-1722-487C-AE1C-5CCD32135C2D}" srcOrd="0" destOrd="0" presId="urn:microsoft.com/office/officeart/2008/layout/LinedList"/>
    <dgm:cxn modelId="{DFB25DE2-A777-410B-9278-1FD27DC351A7}" type="presParOf" srcId="{DB84119F-B333-4C59-BB8B-520B3EED0D73}" destId="{B240A1C7-5332-4E19-92DD-5A8C2C28FB76}" srcOrd="1" destOrd="0" presId="urn:microsoft.com/office/officeart/2008/layout/LinedList"/>
    <dgm:cxn modelId="{9A49A7AD-70BC-4A9A-95FE-5F4B5E9ABF59}" type="presParOf" srcId="{3DC34DC2-BA71-488D-840A-6C052867D9B2}" destId="{803A7D74-E570-44A3-A242-BF393DA95BA2}" srcOrd="4" destOrd="0" presId="urn:microsoft.com/office/officeart/2008/layout/LinedList"/>
    <dgm:cxn modelId="{183AB806-D4A7-428F-9FFD-C589ED8DFD85}" type="presParOf" srcId="{3DC34DC2-BA71-488D-840A-6C052867D9B2}" destId="{347DA21E-1D8F-4384-9723-E1C447EC4DFA}" srcOrd="5" destOrd="0" presId="urn:microsoft.com/office/officeart/2008/layout/LinedList"/>
    <dgm:cxn modelId="{0029E47E-B252-42FB-83C3-FF819667F89E}" type="presParOf" srcId="{347DA21E-1D8F-4384-9723-E1C447EC4DFA}" destId="{1319B409-711A-472F-B0AD-510AA6625F3B}" srcOrd="0" destOrd="0" presId="urn:microsoft.com/office/officeart/2008/layout/LinedList"/>
    <dgm:cxn modelId="{07988DD5-A114-4736-B779-6EC742F530F5}" type="presParOf" srcId="{347DA21E-1D8F-4384-9723-E1C447EC4DFA}" destId="{7797E113-129B-445F-908E-B160BFDFDEE8}" srcOrd="1" destOrd="0" presId="urn:microsoft.com/office/officeart/2008/layout/LinedList"/>
    <dgm:cxn modelId="{79F5C99F-017D-47A3-A851-C6E66733557A}" type="presParOf" srcId="{3DC34DC2-BA71-488D-840A-6C052867D9B2}" destId="{18A29651-505C-4B95-8819-E82D184DB11B}" srcOrd="6" destOrd="0" presId="urn:microsoft.com/office/officeart/2008/layout/LinedList"/>
    <dgm:cxn modelId="{6C4A177E-BCFE-4317-8A52-4E7527132004}" type="presParOf" srcId="{3DC34DC2-BA71-488D-840A-6C052867D9B2}" destId="{037C8D2D-81E6-40C2-A1B6-20FEE9E66B49}" srcOrd="7" destOrd="0" presId="urn:microsoft.com/office/officeart/2008/layout/LinedList"/>
    <dgm:cxn modelId="{13DFEF28-89F0-4509-8EF4-DFA150F0AB45}" type="presParOf" srcId="{037C8D2D-81E6-40C2-A1B6-20FEE9E66B49}" destId="{C27DC805-49D1-4EBE-80F2-CC15BCED0FD0}" srcOrd="0" destOrd="0" presId="urn:microsoft.com/office/officeart/2008/layout/LinedList"/>
    <dgm:cxn modelId="{316933E8-0C54-48F1-8A9F-4021FCF6E2D3}" type="presParOf" srcId="{037C8D2D-81E6-40C2-A1B6-20FEE9E66B49}" destId="{58FE7B1C-4395-4F5F-B680-236405DF2387}" srcOrd="1" destOrd="0" presId="urn:microsoft.com/office/officeart/2008/layout/LinedList"/>
    <dgm:cxn modelId="{07EC35CA-1DC2-4BAB-BCD6-3C52FD13B14F}" type="presParOf" srcId="{3DC34DC2-BA71-488D-840A-6C052867D9B2}" destId="{7AFBC443-76AC-4462-B07D-5AEBD4701320}" srcOrd="8" destOrd="0" presId="urn:microsoft.com/office/officeart/2008/layout/LinedList"/>
    <dgm:cxn modelId="{5CC8852F-D15E-41A7-8F82-CB8D4DACAD5A}" type="presParOf" srcId="{3DC34DC2-BA71-488D-840A-6C052867D9B2}" destId="{C3336419-0D0D-4A83-9FE2-B5CCD0875557}" srcOrd="9" destOrd="0" presId="urn:microsoft.com/office/officeart/2008/layout/LinedList"/>
    <dgm:cxn modelId="{005F3437-83E3-47D6-8C76-17920D1C2026}" type="presParOf" srcId="{C3336419-0D0D-4A83-9FE2-B5CCD0875557}" destId="{28667BF9-2EF9-4F81-B02B-26C248FEA76E}" srcOrd="0" destOrd="0" presId="urn:microsoft.com/office/officeart/2008/layout/LinedList"/>
    <dgm:cxn modelId="{F770C1B5-8392-48FC-81DE-C275A2C2CD76}" type="presParOf" srcId="{C3336419-0D0D-4A83-9FE2-B5CCD0875557}" destId="{E3D73E3D-68B7-4C29-B8C0-BEB3F9D107AA}" srcOrd="1" destOrd="0" presId="urn:microsoft.com/office/officeart/2008/layout/LinedList"/>
    <dgm:cxn modelId="{18386293-2B8D-4B81-881D-419B2E69C5A0}" type="presParOf" srcId="{3DC34DC2-BA71-488D-840A-6C052867D9B2}" destId="{7D563434-8CEB-40C1-8D66-46FE630E8B9E}" srcOrd="10" destOrd="0" presId="urn:microsoft.com/office/officeart/2008/layout/LinedList"/>
    <dgm:cxn modelId="{A65A7E1D-4944-43B3-A286-9004C473CD48}" type="presParOf" srcId="{3DC34DC2-BA71-488D-840A-6C052867D9B2}" destId="{338BA050-E712-429D-8578-76B89A22E233}" srcOrd="11" destOrd="0" presId="urn:microsoft.com/office/officeart/2008/layout/LinedList"/>
    <dgm:cxn modelId="{C9A912A6-9EE5-4968-9138-2B05C08677B7}" type="presParOf" srcId="{338BA050-E712-429D-8578-76B89A22E233}" destId="{C7DCE453-074D-43E6-8BA2-57E1728DC7D9}" srcOrd="0" destOrd="0" presId="urn:microsoft.com/office/officeart/2008/layout/LinedList"/>
    <dgm:cxn modelId="{8BDEA664-D06F-48FA-B67E-6C453FC83145}" type="presParOf" srcId="{338BA050-E712-429D-8578-76B89A22E233}" destId="{8299C0DC-64F8-41CB-8572-6E8724EE41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4286B-3B6F-4F53-9888-3CA7A531E8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B80438-2B09-419F-A996-F5C5C45B68A1}">
      <dgm:prSet/>
      <dgm:spPr/>
      <dgm:t>
        <a:bodyPr/>
        <a:lstStyle/>
        <a:p>
          <a:r>
            <a:rPr lang="en-US" i="1"/>
            <a:t>Solutions needed to identify miscreants. </a:t>
          </a:r>
        </a:p>
      </dgm:t>
    </dgm:pt>
    <dgm:pt modelId="{67922D6A-D5CE-487E-8A49-AEC58A365B86}" type="parTrans" cxnId="{050559DE-427D-45A7-96A0-86FB35AA7C1C}">
      <dgm:prSet/>
      <dgm:spPr/>
      <dgm:t>
        <a:bodyPr/>
        <a:lstStyle/>
        <a:p>
          <a:endParaRPr lang="en-US"/>
        </a:p>
      </dgm:t>
    </dgm:pt>
    <dgm:pt modelId="{DE76670D-436E-4F11-B5F0-E8E0129B7858}" type="sibTrans" cxnId="{050559DE-427D-45A7-96A0-86FB35AA7C1C}">
      <dgm:prSet/>
      <dgm:spPr/>
      <dgm:t>
        <a:bodyPr/>
        <a:lstStyle/>
        <a:p>
          <a:endParaRPr lang="en-US"/>
        </a:p>
      </dgm:t>
    </dgm:pt>
    <dgm:pt modelId="{6BAA7ECA-E783-4DBC-8AF2-FC5689EB645C}">
      <dgm:prSet phldr="0"/>
      <dgm:spPr/>
      <dgm:t>
        <a:bodyPr/>
        <a:lstStyle/>
        <a:p>
          <a:pPr rtl="0"/>
          <a:r>
            <a:rPr lang="en-US" i="1" dirty="0">
              <a:latin typeface="Calibri Light" panose="020F0302020204030204"/>
            </a:rPr>
            <a:t>Credentials will be collected from individuals along with their face snap.</a:t>
          </a:r>
        </a:p>
      </dgm:t>
    </dgm:pt>
    <dgm:pt modelId="{54B3E4F8-3028-491E-8C46-1CE9353BAFE1}" type="parTrans" cxnId="{203EC9C1-C3E6-4BE8-8044-3E84D24F72C6}">
      <dgm:prSet/>
      <dgm:spPr/>
      <dgm:t>
        <a:bodyPr/>
        <a:lstStyle/>
        <a:p>
          <a:endParaRPr lang="en-IN"/>
        </a:p>
      </dgm:t>
    </dgm:pt>
    <dgm:pt modelId="{5D68020E-4CB6-459A-8320-54E41EFCC1F8}" type="sibTrans" cxnId="{203EC9C1-C3E6-4BE8-8044-3E84D24F72C6}">
      <dgm:prSet/>
      <dgm:spPr/>
      <dgm:t>
        <a:bodyPr/>
        <a:lstStyle/>
        <a:p>
          <a:endParaRPr lang="en-IN"/>
        </a:p>
      </dgm:t>
    </dgm:pt>
    <dgm:pt modelId="{B793141F-F94B-479B-93D9-FAE12485137B}" type="pres">
      <dgm:prSet presAssocID="{BD54286B-3B6F-4F53-9888-3CA7A531E858}" presName="Name0" presStyleCnt="0">
        <dgm:presLayoutVars>
          <dgm:dir/>
          <dgm:animLvl val="lvl"/>
          <dgm:resizeHandles val="exact"/>
        </dgm:presLayoutVars>
      </dgm:prSet>
      <dgm:spPr/>
    </dgm:pt>
    <dgm:pt modelId="{FFD80003-CEA6-43A0-94FD-5D349631307D}" type="pres">
      <dgm:prSet presAssocID="{6BAA7ECA-E783-4DBC-8AF2-FC5689EB645C}" presName="boxAndChildren" presStyleCnt="0"/>
      <dgm:spPr/>
    </dgm:pt>
    <dgm:pt modelId="{063AD87E-5805-49E3-9076-38DE593BB4E2}" type="pres">
      <dgm:prSet presAssocID="{6BAA7ECA-E783-4DBC-8AF2-FC5689EB645C}" presName="parentTextBox" presStyleLbl="node1" presStyleIdx="0" presStyleCnt="2"/>
      <dgm:spPr/>
    </dgm:pt>
    <dgm:pt modelId="{BEE7ACEA-BA2B-47C1-897B-9CD66D15263E}" type="pres">
      <dgm:prSet presAssocID="{DE76670D-436E-4F11-B5F0-E8E0129B7858}" presName="sp" presStyleCnt="0"/>
      <dgm:spPr/>
    </dgm:pt>
    <dgm:pt modelId="{932FEBA4-CF75-4DAA-B81B-9AA83097172E}" type="pres">
      <dgm:prSet presAssocID="{32B80438-2B09-419F-A996-F5C5C45B68A1}" presName="arrowAndChildren" presStyleCnt="0"/>
      <dgm:spPr/>
    </dgm:pt>
    <dgm:pt modelId="{41FE7F8C-BFC6-4363-A945-C289107AB9CE}" type="pres">
      <dgm:prSet presAssocID="{32B80438-2B09-419F-A996-F5C5C45B68A1}" presName="parentTextArrow" presStyleLbl="node1" presStyleIdx="1" presStyleCnt="2"/>
      <dgm:spPr/>
    </dgm:pt>
  </dgm:ptLst>
  <dgm:cxnLst>
    <dgm:cxn modelId="{FA98A910-5224-4FB1-822B-281BE53D36E8}" type="presOf" srcId="{32B80438-2B09-419F-A996-F5C5C45B68A1}" destId="{41FE7F8C-BFC6-4363-A945-C289107AB9CE}" srcOrd="0" destOrd="0" presId="urn:microsoft.com/office/officeart/2005/8/layout/process4"/>
    <dgm:cxn modelId="{0D73815D-D8B2-4CB9-B352-5C1DC1B5CFCA}" type="presOf" srcId="{BD54286B-3B6F-4F53-9888-3CA7A531E858}" destId="{B793141F-F94B-479B-93D9-FAE12485137B}" srcOrd="0" destOrd="0" presId="urn:microsoft.com/office/officeart/2005/8/layout/process4"/>
    <dgm:cxn modelId="{72579C5A-492C-4770-B085-B63E995D1839}" type="presOf" srcId="{6BAA7ECA-E783-4DBC-8AF2-FC5689EB645C}" destId="{063AD87E-5805-49E3-9076-38DE593BB4E2}" srcOrd="0" destOrd="0" presId="urn:microsoft.com/office/officeart/2005/8/layout/process4"/>
    <dgm:cxn modelId="{203EC9C1-C3E6-4BE8-8044-3E84D24F72C6}" srcId="{BD54286B-3B6F-4F53-9888-3CA7A531E858}" destId="{6BAA7ECA-E783-4DBC-8AF2-FC5689EB645C}" srcOrd="1" destOrd="0" parTransId="{54B3E4F8-3028-491E-8C46-1CE9353BAFE1}" sibTransId="{5D68020E-4CB6-459A-8320-54E41EFCC1F8}"/>
    <dgm:cxn modelId="{050559DE-427D-45A7-96A0-86FB35AA7C1C}" srcId="{BD54286B-3B6F-4F53-9888-3CA7A531E858}" destId="{32B80438-2B09-419F-A996-F5C5C45B68A1}" srcOrd="0" destOrd="0" parTransId="{67922D6A-D5CE-487E-8A49-AEC58A365B86}" sibTransId="{DE76670D-436E-4F11-B5F0-E8E0129B7858}"/>
    <dgm:cxn modelId="{4D5DD92D-DFDB-4F81-9EF2-02191717F998}" type="presParOf" srcId="{B793141F-F94B-479B-93D9-FAE12485137B}" destId="{FFD80003-CEA6-43A0-94FD-5D349631307D}" srcOrd="0" destOrd="0" presId="urn:microsoft.com/office/officeart/2005/8/layout/process4"/>
    <dgm:cxn modelId="{A1053F9A-458E-4E05-B05E-38E9CF1C02E6}" type="presParOf" srcId="{FFD80003-CEA6-43A0-94FD-5D349631307D}" destId="{063AD87E-5805-49E3-9076-38DE593BB4E2}" srcOrd="0" destOrd="0" presId="urn:microsoft.com/office/officeart/2005/8/layout/process4"/>
    <dgm:cxn modelId="{BDE68171-A7AB-446B-8B1E-FD1B13CD9B55}" type="presParOf" srcId="{B793141F-F94B-479B-93D9-FAE12485137B}" destId="{BEE7ACEA-BA2B-47C1-897B-9CD66D15263E}" srcOrd="1" destOrd="0" presId="urn:microsoft.com/office/officeart/2005/8/layout/process4"/>
    <dgm:cxn modelId="{8E490DE5-45A5-4BD3-BECE-739A5D077DD7}" type="presParOf" srcId="{B793141F-F94B-479B-93D9-FAE12485137B}" destId="{932FEBA4-CF75-4DAA-B81B-9AA83097172E}" srcOrd="2" destOrd="0" presId="urn:microsoft.com/office/officeart/2005/8/layout/process4"/>
    <dgm:cxn modelId="{FBBE01DB-4188-44B2-BDB2-173CB65155C7}" type="presParOf" srcId="{932FEBA4-CF75-4DAA-B81B-9AA83097172E}" destId="{41FE7F8C-BFC6-4363-A945-C289107AB9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54286B-3B6F-4F53-9888-3CA7A531E8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5556AA-2543-4BC5-ACE4-78CA6771E4D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i="1" dirty="0">
              <a:solidFill>
                <a:srgbClr val="FEFFFF"/>
              </a:solidFill>
              <a:latin typeface="Calibri"/>
              <a:cs typeface="Calibri"/>
            </a:rPr>
            <a:t>Authorized Participants would be sign in to the portal, using Name, ID, Password and Face Snap.</a:t>
          </a:r>
          <a:endParaRPr lang="en-US" i="1" dirty="0"/>
        </a:p>
      </dgm:t>
    </dgm:pt>
    <dgm:pt modelId="{0CBB56FD-D680-4253-B0A1-AA9412C8AF7C}" type="parTrans" cxnId="{585C584D-FD64-4A51-AC54-161DD953A1F2}">
      <dgm:prSet/>
      <dgm:spPr/>
      <dgm:t>
        <a:bodyPr/>
        <a:lstStyle/>
        <a:p>
          <a:endParaRPr lang="en-IN"/>
        </a:p>
      </dgm:t>
    </dgm:pt>
    <dgm:pt modelId="{0D200E8F-1726-441E-BF19-D720FC3DD9BA}" type="sibTrans" cxnId="{585C584D-FD64-4A51-AC54-161DD953A1F2}">
      <dgm:prSet/>
      <dgm:spPr/>
      <dgm:t>
        <a:bodyPr/>
        <a:lstStyle/>
        <a:p>
          <a:endParaRPr lang="en-IN"/>
        </a:p>
      </dgm:t>
    </dgm:pt>
    <dgm:pt modelId="{0E6E729F-4B1B-49CD-822B-DA8F52B63FA4}">
      <dgm:prSet phldr="0"/>
      <dgm:spPr/>
      <dgm:t>
        <a:bodyPr/>
        <a:lstStyle/>
        <a:p>
          <a:pPr rtl="0"/>
          <a:r>
            <a:rPr lang="en-US" i="1" dirty="0"/>
            <a:t>The website will collect the IP from the device</a:t>
          </a:r>
          <a:endParaRPr lang="en-US" i="1" dirty="0">
            <a:latin typeface="Calibri Light" panose="020F0302020204030204"/>
          </a:endParaRPr>
        </a:p>
      </dgm:t>
    </dgm:pt>
    <dgm:pt modelId="{C2F18524-786A-4B4C-8571-DD3923CF938B}" type="parTrans" cxnId="{0069B640-9E26-4D3B-BF77-46B4A68C09E5}">
      <dgm:prSet/>
      <dgm:spPr/>
      <dgm:t>
        <a:bodyPr/>
        <a:lstStyle/>
        <a:p>
          <a:endParaRPr lang="en-IN"/>
        </a:p>
      </dgm:t>
    </dgm:pt>
    <dgm:pt modelId="{5BC240BF-3ED5-4B29-9115-AEF15FAE524E}" type="sibTrans" cxnId="{0069B640-9E26-4D3B-BF77-46B4A68C09E5}">
      <dgm:prSet/>
      <dgm:spPr/>
      <dgm:t>
        <a:bodyPr/>
        <a:lstStyle/>
        <a:p>
          <a:endParaRPr lang="en-IN"/>
        </a:p>
      </dgm:t>
    </dgm:pt>
    <dgm:pt modelId="{6D269265-C643-41BB-9933-DA28A2F7F1F5}">
      <dgm:prSet phldr="0"/>
      <dgm:spPr/>
      <dgm:t>
        <a:bodyPr/>
        <a:lstStyle/>
        <a:p>
          <a:pPr rtl="0"/>
          <a:r>
            <a:rPr lang="en-US" i="1" dirty="0"/>
            <a:t>The teacher will set time and dates and</a:t>
          </a:r>
          <a:r>
            <a:rPr lang="en-US" i="1" dirty="0">
              <a:latin typeface="Calibri Light" panose="020F0302020204030204"/>
            </a:rPr>
            <a:t> </a:t>
          </a:r>
          <a:r>
            <a:rPr lang="en-US" i="1" dirty="0"/>
            <a:t>automatic links</a:t>
          </a:r>
          <a:r>
            <a:rPr lang="en-US" i="1" dirty="0">
              <a:latin typeface="Calibri Light" panose="020F0302020204030204"/>
            </a:rPr>
            <a:t> will be generated</a:t>
          </a:r>
          <a:r>
            <a:rPr lang="en-US" i="1" dirty="0"/>
            <a:t> .</a:t>
          </a:r>
          <a:r>
            <a:rPr lang="en-US" i="1" dirty="0">
              <a:latin typeface="Calibri Light" panose="020F0302020204030204"/>
            </a:rPr>
            <a:t> </a:t>
          </a:r>
        </a:p>
      </dgm:t>
    </dgm:pt>
    <dgm:pt modelId="{8837C1B9-DEF0-403C-9FC1-E082FAB9CCF7}" type="parTrans" cxnId="{32C08885-1382-4581-AD50-E77E73E9D6CF}">
      <dgm:prSet/>
      <dgm:spPr/>
      <dgm:t>
        <a:bodyPr/>
        <a:lstStyle/>
        <a:p>
          <a:endParaRPr lang="en-IN"/>
        </a:p>
      </dgm:t>
    </dgm:pt>
    <dgm:pt modelId="{DBE359A7-E03C-481A-82A5-4AA9002346D4}" type="sibTrans" cxnId="{32C08885-1382-4581-AD50-E77E73E9D6CF}">
      <dgm:prSet/>
      <dgm:spPr/>
      <dgm:t>
        <a:bodyPr/>
        <a:lstStyle/>
        <a:p>
          <a:endParaRPr lang="en-IN"/>
        </a:p>
      </dgm:t>
    </dgm:pt>
    <dgm:pt modelId="{847F2D32-4D70-458D-9D86-29096AECB4A1}">
      <dgm:prSet phldr="0"/>
      <dgm:spPr/>
      <dgm:t>
        <a:bodyPr/>
        <a:lstStyle/>
        <a:p>
          <a:r>
            <a:rPr lang="en-US" i="1" dirty="0"/>
            <a:t>The students will join using the links after logging through the portal  (Password &amp; Camera)</a:t>
          </a:r>
        </a:p>
      </dgm:t>
    </dgm:pt>
    <dgm:pt modelId="{63873EC9-19CE-4A71-8B07-EC1205482B1F}" type="parTrans" cxnId="{3B290FC1-EE1C-484E-B63E-6C2F92638BFB}">
      <dgm:prSet/>
      <dgm:spPr/>
      <dgm:t>
        <a:bodyPr/>
        <a:lstStyle/>
        <a:p>
          <a:endParaRPr lang="en-IN"/>
        </a:p>
      </dgm:t>
    </dgm:pt>
    <dgm:pt modelId="{62A966DB-A128-4FE2-9A4C-D53F2B522D52}" type="sibTrans" cxnId="{3B290FC1-EE1C-484E-B63E-6C2F92638BFB}">
      <dgm:prSet/>
      <dgm:spPr/>
      <dgm:t>
        <a:bodyPr/>
        <a:lstStyle/>
        <a:p>
          <a:endParaRPr lang="en-IN"/>
        </a:p>
      </dgm:t>
    </dgm:pt>
    <dgm:pt modelId="{A3A637E9-A5C0-462E-A865-2CD1F1C65E49}">
      <dgm:prSet phldr="0"/>
      <dgm:spPr/>
      <dgm:t>
        <a:bodyPr/>
        <a:lstStyle/>
        <a:p>
          <a:pPr rtl="0"/>
          <a:r>
            <a:rPr lang="en-US" i="1">
              <a:latin typeface="Calibri Light" panose="020F0302020204030204"/>
            </a:rPr>
            <a:t>For New device, verification code will be required</a:t>
          </a:r>
          <a:endParaRPr lang="en-US" i="1" dirty="0"/>
        </a:p>
      </dgm:t>
    </dgm:pt>
    <dgm:pt modelId="{BB7FC8D1-B14C-4300-BFA0-BE670F9E5EC4}" type="parTrans" cxnId="{56E3196C-BDFB-4FA9-AC7F-B5F8A56B9291}">
      <dgm:prSet/>
      <dgm:spPr/>
      <dgm:t>
        <a:bodyPr/>
        <a:lstStyle/>
        <a:p>
          <a:endParaRPr lang="en-IN"/>
        </a:p>
      </dgm:t>
    </dgm:pt>
    <dgm:pt modelId="{F3D1562D-5BE3-4380-BB0C-1331843A7640}" type="sibTrans" cxnId="{56E3196C-BDFB-4FA9-AC7F-B5F8A56B9291}">
      <dgm:prSet/>
      <dgm:spPr/>
      <dgm:t>
        <a:bodyPr/>
        <a:lstStyle/>
        <a:p>
          <a:endParaRPr lang="en-IN"/>
        </a:p>
      </dgm:t>
    </dgm:pt>
    <dgm:pt modelId="{B793141F-F94B-479B-93D9-FAE12485137B}" type="pres">
      <dgm:prSet presAssocID="{BD54286B-3B6F-4F53-9888-3CA7A531E858}" presName="Name0" presStyleCnt="0">
        <dgm:presLayoutVars>
          <dgm:dir/>
          <dgm:animLvl val="lvl"/>
          <dgm:resizeHandles val="exact"/>
        </dgm:presLayoutVars>
      </dgm:prSet>
      <dgm:spPr/>
    </dgm:pt>
    <dgm:pt modelId="{5F9B9505-79E7-4895-9051-6D1CE69C5373}" type="pres">
      <dgm:prSet presAssocID="{A3A637E9-A5C0-462E-A865-2CD1F1C65E49}" presName="boxAndChildren" presStyleCnt="0"/>
      <dgm:spPr/>
    </dgm:pt>
    <dgm:pt modelId="{F20B8F3D-11FC-47D4-BE59-E0F236749FA0}" type="pres">
      <dgm:prSet presAssocID="{A3A637E9-A5C0-462E-A865-2CD1F1C65E49}" presName="parentTextBox" presStyleLbl="node1" presStyleIdx="0" presStyleCnt="5"/>
      <dgm:spPr/>
    </dgm:pt>
    <dgm:pt modelId="{BBC11651-E76A-4CDB-95BC-C9195BEC5642}" type="pres">
      <dgm:prSet presAssocID="{62A966DB-A128-4FE2-9A4C-D53F2B522D52}" presName="sp" presStyleCnt="0"/>
      <dgm:spPr/>
    </dgm:pt>
    <dgm:pt modelId="{6842711C-C886-42D9-BE96-2584FA5540C3}" type="pres">
      <dgm:prSet presAssocID="{847F2D32-4D70-458D-9D86-29096AECB4A1}" presName="arrowAndChildren" presStyleCnt="0"/>
      <dgm:spPr/>
    </dgm:pt>
    <dgm:pt modelId="{8AD9DC1F-635A-4673-93B3-3CB43B50F677}" type="pres">
      <dgm:prSet presAssocID="{847F2D32-4D70-458D-9D86-29096AECB4A1}" presName="parentTextArrow" presStyleLbl="node1" presStyleIdx="1" presStyleCnt="5"/>
      <dgm:spPr/>
    </dgm:pt>
    <dgm:pt modelId="{464093BF-3DA7-47FC-AC3D-3FA84D2931AD}" type="pres">
      <dgm:prSet presAssocID="{DBE359A7-E03C-481A-82A5-4AA9002346D4}" presName="sp" presStyleCnt="0"/>
      <dgm:spPr/>
    </dgm:pt>
    <dgm:pt modelId="{B16E3689-CE99-42CB-8937-31F4DBD1D579}" type="pres">
      <dgm:prSet presAssocID="{6D269265-C643-41BB-9933-DA28A2F7F1F5}" presName="arrowAndChildren" presStyleCnt="0"/>
      <dgm:spPr/>
    </dgm:pt>
    <dgm:pt modelId="{DD160F6E-3A05-4159-BC13-2E60D6217A23}" type="pres">
      <dgm:prSet presAssocID="{6D269265-C643-41BB-9933-DA28A2F7F1F5}" presName="parentTextArrow" presStyleLbl="node1" presStyleIdx="2" presStyleCnt="5"/>
      <dgm:spPr/>
    </dgm:pt>
    <dgm:pt modelId="{07FE405D-AAFA-4C6D-8F25-42AAC9F4EED6}" type="pres">
      <dgm:prSet presAssocID="{5BC240BF-3ED5-4B29-9115-AEF15FAE524E}" presName="sp" presStyleCnt="0"/>
      <dgm:spPr/>
    </dgm:pt>
    <dgm:pt modelId="{0C8EE3F5-6AE2-49AA-AEE8-84A5C1C8596D}" type="pres">
      <dgm:prSet presAssocID="{0E6E729F-4B1B-49CD-822B-DA8F52B63FA4}" presName="arrowAndChildren" presStyleCnt="0"/>
      <dgm:spPr/>
    </dgm:pt>
    <dgm:pt modelId="{5B500D73-051D-49D6-942C-B75CD11FBDC2}" type="pres">
      <dgm:prSet presAssocID="{0E6E729F-4B1B-49CD-822B-DA8F52B63FA4}" presName="parentTextArrow" presStyleLbl="node1" presStyleIdx="3" presStyleCnt="5"/>
      <dgm:spPr/>
    </dgm:pt>
    <dgm:pt modelId="{D6CD4574-6FD6-41F3-8460-5CD063CBA88C}" type="pres">
      <dgm:prSet presAssocID="{0D200E8F-1726-441E-BF19-D720FC3DD9BA}" presName="sp" presStyleCnt="0"/>
      <dgm:spPr/>
    </dgm:pt>
    <dgm:pt modelId="{D80DBB79-2B37-4CDC-A93A-DEDFC1113957}" type="pres">
      <dgm:prSet presAssocID="{FE5556AA-2543-4BC5-ACE4-78CA6771E4D6}" presName="arrowAndChildren" presStyleCnt="0"/>
      <dgm:spPr/>
    </dgm:pt>
    <dgm:pt modelId="{838A5E6C-81E2-4111-935D-AE0AC52D4681}" type="pres">
      <dgm:prSet presAssocID="{FE5556AA-2543-4BC5-ACE4-78CA6771E4D6}" presName="parentTextArrow" presStyleLbl="node1" presStyleIdx="4" presStyleCnt="5"/>
      <dgm:spPr/>
    </dgm:pt>
  </dgm:ptLst>
  <dgm:cxnLst>
    <dgm:cxn modelId="{284D5024-B381-43E8-A6BD-EFBB94F89C63}" type="presOf" srcId="{0E6E729F-4B1B-49CD-822B-DA8F52B63FA4}" destId="{5B500D73-051D-49D6-942C-B75CD11FBDC2}" srcOrd="0" destOrd="0" presId="urn:microsoft.com/office/officeart/2005/8/layout/process4"/>
    <dgm:cxn modelId="{B2256C3F-021B-4213-89A8-ACF5342B57BC}" type="presOf" srcId="{6D269265-C643-41BB-9933-DA28A2F7F1F5}" destId="{DD160F6E-3A05-4159-BC13-2E60D6217A23}" srcOrd="0" destOrd="0" presId="urn:microsoft.com/office/officeart/2005/8/layout/process4"/>
    <dgm:cxn modelId="{0069B640-9E26-4D3B-BF77-46B4A68C09E5}" srcId="{BD54286B-3B6F-4F53-9888-3CA7A531E858}" destId="{0E6E729F-4B1B-49CD-822B-DA8F52B63FA4}" srcOrd="1" destOrd="0" parTransId="{C2F18524-786A-4B4C-8571-DD3923CF938B}" sibTransId="{5BC240BF-3ED5-4B29-9115-AEF15FAE524E}"/>
    <dgm:cxn modelId="{0D73815D-D8B2-4CB9-B352-5C1DC1B5CFCA}" type="presOf" srcId="{BD54286B-3B6F-4F53-9888-3CA7A531E858}" destId="{B793141F-F94B-479B-93D9-FAE12485137B}" srcOrd="0" destOrd="0" presId="urn:microsoft.com/office/officeart/2005/8/layout/process4"/>
    <dgm:cxn modelId="{3CDDB160-CD72-41CC-81FA-1EEDC130F206}" type="presOf" srcId="{A3A637E9-A5C0-462E-A865-2CD1F1C65E49}" destId="{F20B8F3D-11FC-47D4-BE59-E0F236749FA0}" srcOrd="0" destOrd="0" presId="urn:microsoft.com/office/officeart/2005/8/layout/process4"/>
    <dgm:cxn modelId="{56E3196C-BDFB-4FA9-AC7F-B5F8A56B9291}" srcId="{BD54286B-3B6F-4F53-9888-3CA7A531E858}" destId="{A3A637E9-A5C0-462E-A865-2CD1F1C65E49}" srcOrd="4" destOrd="0" parTransId="{BB7FC8D1-B14C-4300-BFA0-BE670F9E5EC4}" sibTransId="{F3D1562D-5BE3-4380-BB0C-1331843A7640}"/>
    <dgm:cxn modelId="{585C584D-FD64-4A51-AC54-161DD953A1F2}" srcId="{BD54286B-3B6F-4F53-9888-3CA7A531E858}" destId="{FE5556AA-2543-4BC5-ACE4-78CA6771E4D6}" srcOrd="0" destOrd="0" parTransId="{0CBB56FD-D680-4253-B0A1-AA9412C8AF7C}" sibTransId="{0D200E8F-1726-441E-BF19-D720FC3DD9BA}"/>
    <dgm:cxn modelId="{32C08885-1382-4581-AD50-E77E73E9D6CF}" srcId="{BD54286B-3B6F-4F53-9888-3CA7A531E858}" destId="{6D269265-C643-41BB-9933-DA28A2F7F1F5}" srcOrd="2" destOrd="0" parTransId="{8837C1B9-DEF0-403C-9FC1-E082FAB9CCF7}" sibTransId="{DBE359A7-E03C-481A-82A5-4AA9002346D4}"/>
    <dgm:cxn modelId="{A280BC8C-8CF9-4A4D-8086-AAF553EF9333}" type="presOf" srcId="{FE5556AA-2543-4BC5-ACE4-78CA6771E4D6}" destId="{838A5E6C-81E2-4111-935D-AE0AC52D4681}" srcOrd="0" destOrd="0" presId="urn:microsoft.com/office/officeart/2005/8/layout/process4"/>
    <dgm:cxn modelId="{05881AAD-7121-4F1C-9C16-B16889A3DECE}" type="presOf" srcId="{847F2D32-4D70-458D-9D86-29096AECB4A1}" destId="{8AD9DC1F-635A-4673-93B3-3CB43B50F677}" srcOrd="0" destOrd="0" presId="urn:microsoft.com/office/officeart/2005/8/layout/process4"/>
    <dgm:cxn modelId="{3B290FC1-EE1C-484E-B63E-6C2F92638BFB}" srcId="{BD54286B-3B6F-4F53-9888-3CA7A531E858}" destId="{847F2D32-4D70-458D-9D86-29096AECB4A1}" srcOrd="3" destOrd="0" parTransId="{63873EC9-19CE-4A71-8B07-EC1205482B1F}" sibTransId="{62A966DB-A128-4FE2-9A4C-D53F2B522D52}"/>
    <dgm:cxn modelId="{683B4711-D0FE-4C91-AE46-DF12FE195DA7}" type="presParOf" srcId="{B793141F-F94B-479B-93D9-FAE12485137B}" destId="{5F9B9505-79E7-4895-9051-6D1CE69C5373}" srcOrd="0" destOrd="0" presId="urn:microsoft.com/office/officeart/2005/8/layout/process4"/>
    <dgm:cxn modelId="{2F13E244-3BA4-4471-B71A-1012994E63CC}" type="presParOf" srcId="{5F9B9505-79E7-4895-9051-6D1CE69C5373}" destId="{F20B8F3D-11FC-47D4-BE59-E0F236749FA0}" srcOrd="0" destOrd="0" presId="urn:microsoft.com/office/officeart/2005/8/layout/process4"/>
    <dgm:cxn modelId="{021F2016-6BDD-4A23-B131-1E4A1462AFE0}" type="presParOf" srcId="{B793141F-F94B-479B-93D9-FAE12485137B}" destId="{BBC11651-E76A-4CDB-95BC-C9195BEC5642}" srcOrd="1" destOrd="0" presId="urn:microsoft.com/office/officeart/2005/8/layout/process4"/>
    <dgm:cxn modelId="{690E8911-AA49-4A38-8D4D-84D86844988D}" type="presParOf" srcId="{B793141F-F94B-479B-93D9-FAE12485137B}" destId="{6842711C-C886-42D9-BE96-2584FA5540C3}" srcOrd="2" destOrd="0" presId="urn:microsoft.com/office/officeart/2005/8/layout/process4"/>
    <dgm:cxn modelId="{B33CDA9C-DA2E-49A2-8131-CF1FF8A97D66}" type="presParOf" srcId="{6842711C-C886-42D9-BE96-2584FA5540C3}" destId="{8AD9DC1F-635A-4673-93B3-3CB43B50F677}" srcOrd="0" destOrd="0" presId="urn:microsoft.com/office/officeart/2005/8/layout/process4"/>
    <dgm:cxn modelId="{77DEB58A-5C43-467A-8753-F0E694D20B05}" type="presParOf" srcId="{B793141F-F94B-479B-93D9-FAE12485137B}" destId="{464093BF-3DA7-47FC-AC3D-3FA84D2931AD}" srcOrd="3" destOrd="0" presId="urn:microsoft.com/office/officeart/2005/8/layout/process4"/>
    <dgm:cxn modelId="{8A4C71B6-A275-4505-8EB1-90F7C5A9899E}" type="presParOf" srcId="{B793141F-F94B-479B-93D9-FAE12485137B}" destId="{B16E3689-CE99-42CB-8937-31F4DBD1D579}" srcOrd="4" destOrd="0" presId="urn:microsoft.com/office/officeart/2005/8/layout/process4"/>
    <dgm:cxn modelId="{AB2B0FCC-C86B-4801-8DE0-899883335E28}" type="presParOf" srcId="{B16E3689-CE99-42CB-8937-31F4DBD1D579}" destId="{DD160F6E-3A05-4159-BC13-2E60D6217A23}" srcOrd="0" destOrd="0" presId="urn:microsoft.com/office/officeart/2005/8/layout/process4"/>
    <dgm:cxn modelId="{684687BC-E290-4422-8DDB-5BAC110C1AB7}" type="presParOf" srcId="{B793141F-F94B-479B-93D9-FAE12485137B}" destId="{07FE405D-AAFA-4C6D-8F25-42AAC9F4EED6}" srcOrd="5" destOrd="0" presId="urn:microsoft.com/office/officeart/2005/8/layout/process4"/>
    <dgm:cxn modelId="{8525831B-2B3C-4304-BA57-F01E55349EDF}" type="presParOf" srcId="{B793141F-F94B-479B-93D9-FAE12485137B}" destId="{0C8EE3F5-6AE2-49AA-AEE8-84A5C1C8596D}" srcOrd="6" destOrd="0" presId="urn:microsoft.com/office/officeart/2005/8/layout/process4"/>
    <dgm:cxn modelId="{47C60422-6B97-48DF-ADF8-D1AA072DC8B5}" type="presParOf" srcId="{0C8EE3F5-6AE2-49AA-AEE8-84A5C1C8596D}" destId="{5B500D73-051D-49D6-942C-B75CD11FBDC2}" srcOrd="0" destOrd="0" presId="urn:microsoft.com/office/officeart/2005/8/layout/process4"/>
    <dgm:cxn modelId="{F04B26E4-717D-4D01-80D5-FD4E025B93B6}" type="presParOf" srcId="{B793141F-F94B-479B-93D9-FAE12485137B}" destId="{D6CD4574-6FD6-41F3-8460-5CD063CBA88C}" srcOrd="7" destOrd="0" presId="urn:microsoft.com/office/officeart/2005/8/layout/process4"/>
    <dgm:cxn modelId="{B67BD97B-6889-4898-B2BA-102D047C9EAB}" type="presParOf" srcId="{B793141F-F94B-479B-93D9-FAE12485137B}" destId="{D80DBB79-2B37-4CDC-A93A-DEDFC1113957}" srcOrd="8" destOrd="0" presId="urn:microsoft.com/office/officeart/2005/8/layout/process4"/>
    <dgm:cxn modelId="{AC3D3F66-7550-4945-BD0D-5783EA01022C}" type="presParOf" srcId="{D80DBB79-2B37-4CDC-A93A-DEDFC1113957}" destId="{838A5E6C-81E2-4111-935D-AE0AC52D46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54286B-3B6F-4F53-9888-3CA7A531E8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19ADB1-C486-42BB-A332-BBD45C948DBF}">
      <dgm:prSet phldr="0"/>
      <dgm:spPr/>
      <dgm:t>
        <a:bodyPr/>
        <a:lstStyle/>
        <a:p>
          <a:pPr rtl="0"/>
          <a:r>
            <a:rPr lang="en-US" i="1">
              <a:solidFill>
                <a:srgbClr val="FEFFFF"/>
              </a:solidFill>
              <a:latin typeface="Calibri"/>
              <a:cs typeface="Calibri"/>
            </a:rPr>
            <a:t>Blocking intruders made easier for the Host </a:t>
          </a:r>
          <a:endParaRPr lang="en-US" i="1"/>
        </a:p>
      </dgm:t>
    </dgm:pt>
    <dgm:pt modelId="{3E0B3D73-8E8B-4704-9263-1B51BDF27FDA}" type="parTrans" cxnId="{345E746A-0C93-4116-8FC2-4ED8E617CA68}">
      <dgm:prSet/>
      <dgm:spPr/>
      <dgm:t>
        <a:bodyPr/>
        <a:lstStyle/>
        <a:p>
          <a:endParaRPr lang="en-IN"/>
        </a:p>
      </dgm:t>
    </dgm:pt>
    <dgm:pt modelId="{8E5C3CB0-89E7-489F-9528-71E76238A7D2}" type="sibTrans" cxnId="{345E746A-0C93-4116-8FC2-4ED8E617CA68}">
      <dgm:prSet/>
      <dgm:spPr/>
      <dgm:t>
        <a:bodyPr/>
        <a:lstStyle/>
        <a:p>
          <a:endParaRPr lang="en-IN"/>
        </a:p>
      </dgm:t>
    </dgm:pt>
    <dgm:pt modelId="{05C8AE97-AA7E-4CA1-AB41-A14B4A817428}">
      <dgm:prSet phldr="0"/>
      <dgm:spPr/>
      <dgm:t>
        <a:bodyPr/>
        <a:lstStyle/>
        <a:p>
          <a:pPr rtl="0"/>
          <a:r>
            <a:rPr lang="en-US" i="1" dirty="0"/>
            <a:t>If any mischievous activity is performed</a:t>
          </a:r>
          <a:endParaRPr lang="en-US" i="1" dirty="0">
            <a:latin typeface="Calibri Light" panose="020F0302020204030204"/>
          </a:endParaRPr>
        </a:p>
      </dgm:t>
    </dgm:pt>
    <dgm:pt modelId="{D37890CF-7F7F-4DA4-9AE6-B7BA120249CE}" type="parTrans" cxnId="{0180B61C-3496-4A77-91B3-A3AC60E93FC9}">
      <dgm:prSet/>
      <dgm:spPr/>
      <dgm:t>
        <a:bodyPr/>
        <a:lstStyle/>
        <a:p>
          <a:endParaRPr lang="en-IN"/>
        </a:p>
      </dgm:t>
    </dgm:pt>
    <dgm:pt modelId="{E0EC6D76-9590-415E-8FF7-5BCDDBCCA563}" type="sibTrans" cxnId="{0180B61C-3496-4A77-91B3-A3AC60E93FC9}">
      <dgm:prSet/>
      <dgm:spPr/>
      <dgm:t>
        <a:bodyPr/>
        <a:lstStyle/>
        <a:p>
          <a:endParaRPr lang="en-IN"/>
        </a:p>
      </dgm:t>
    </dgm:pt>
    <dgm:pt modelId="{4D757AC6-8204-40FE-BA61-5B20C2B0BB07}">
      <dgm:prSet phldr="0"/>
      <dgm:spPr/>
      <dgm:t>
        <a:bodyPr/>
        <a:lstStyle/>
        <a:p>
          <a:pPr rtl="0"/>
          <a:r>
            <a:rPr lang="en-US" i="1" dirty="0">
              <a:latin typeface="Calibri Light" panose="020F0302020204030204"/>
            </a:rPr>
            <a:t>The</a:t>
          </a:r>
          <a:r>
            <a:rPr lang="en-US" i="1" dirty="0"/>
            <a:t> host will have the access to REPORT</a:t>
          </a:r>
          <a:endParaRPr lang="en-US" i="1" dirty="0">
            <a:latin typeface="Calibri Light" panose="020F0302020204030204"/>
          </a:endParaRPr>
        </a:p>
      </dgm:t>
    </dgm:pt>
    <dgm:pt modelId="{1D2A7148-F20A-43A3-8204-19028E7F168F}" type="parTrans" cxnId="{0494275F-D716-4779-AEBF-65F4F6C59E00}">
      <dgm:prSet/>
      <dgm:spPr/>
      <dgm:t>
        <a:bodyPr/>
        <a:lstStyle/>
        <a:p>
          <a:endParaRPr lang="en-IN"/>
        </a:p>
      </dgm:t>
    </dgm:pt>
    <dgm:pt modelId="{ABACBE8A-4E7D-4016-BAF8-CEDF57DB68C7}" type="sibTrans" cxnId="{0494275F-D716-4779-AEBF-65F4F6C59E00}">
      <dgm:prSet/>
      <dgm:spPr/>
      <dgm:t>
        <a:bodyPr/>
        <a:lstStyle/>
        <a:p>
          <a:endParaRPr lang="en-IN"/>
        </a:p>
      </dgm:t>
    </dgm:pt>
    <dgm:pt modelId="{879A568C-8AB0-4393-AFE2-9CC08B6CE6BB}">
      <dgm:prSet phldr="0"/>
      <dgm:spPr/>
      <dgm:t>
        <a:bodyPr/>
        <a:lstStyle/>
        <a:p>
          <a:pPr rtl="0"/>
          <a:r>
            <a:rPr lang="en-US" i="1" dirty="0">
              <a:latin typeface="Calibri Light" panose="020F0302020204030204"/>
            </a:rPr>
            <a:t>If</a:t>
          </a:r>
          <a:r>
            <a:rPr lang="en-US" i="1" dirty="0"/>
            <a:t> the IP is from the database then it will be shown </a:t>
          </a:r>
        </a:p>
      </dgm:t>
    </dgm:pt>
    <dgm:pt modelId="{A7E8E7B3-388E-46CB-98E7-EF9BFB523589}" type="parTrans" cxnId="{12DB6512-8130-46FE-AD9E-AEDF99C930AA}">
      <dgm:prSet/>
      <dgm:spPr/>
      <dgm:t>
        <a:bodyPr/>
        <a:lstStyle/>
        <a:p>
          <a:endParaRPr lang="en-IN"/>
        </a:p>
      </dgm:t>
    </dgm:pt>
    <dgm:pt modelId="{9015D4F9-AE53-43C9-8066-99FE4F710A99}" type="sibTrans" cxnId="{12DB6512-8130-46FE-AD9E-AEDF99C930AA}">
      <dgm:prSet/>
      <dgm:spPr/>
      <dgm:t>
        <a:bodyPr/>
        <a:lstStyle/>
        <a:p>
          <a:endParaRPr lang="en-IN"/>
        </a:p>
      </dgm:t>
    </dgm:pt>
    <dgm:pt modelId="{B793141F-F94B-479B-93D9-FAE12485137B}" type="pres">
      <dgm:prSet presAssocID="{BD54286B-3B6F-4F53-9888-3CA7A531E858}" presName="Name0" presStyleCnt="0">
        <dgm:presLayoutVars>
          <dgm:dir/>
          <dgm:animLvl val="lvl"/>
          <dgm:resizeHandles val="exact"/>
        </dgm:presLayoutVars>
      </dgm:prSet>
      <dgm:spPr/>
    </dgm:pt>
    <dgm:pt modelId="{8B6A0CAD-AA02-4783-91EA-EF6BE7E6A659}" type="pres">
      <dgm:prSet presAssocID="{879A568C-8AB0-4393-AFE2-9CC08B6CE6BB}" presName="boxAndChildren" presStyleCnt="0"/>
      <dgm:spPr/>
    </dgm:pt>
    <dgm:pt modelId="{94193D3B-7D28-41EC-83EF-ECCEBC5721D0}" type="pres">
      <dgm:prSet presAssocID="{879A568C-8AB0-4393-AFE2-9CC08B6CE6BB}" presName="parentTextBox" presStyleLbl="node1" presStyleIdx="0" presStyleCnt="4"/>
      <dgm:spPr/>
    </dgm:pt>
    <dgm:pt modelId="{9A08F566-C6CC-4304-B032-3FBE29E18830}" type="pres">
      <dgm:prSet presAssocID="{ABACBE8A-4E7D-4016-BAF8-CEDF57DB68C7}" presName="sp" presStyleCnt="0"/>
      <dgm:spPr/>
    </dgm:pt>
    <dgm:pt modelId="{D434A4D4-B420-41E1-BEE2-F7D50D8E4B10}" type="pres">
      <dgm:prSet presAssocID="{4D757AC6-8204-40FE-BA61-5B20C2B0BB07}" presName="arrowAndChildren" presStyleCnt="0"/>
      <dgm:spPr/>
    </dgm:pt>
    <dgm:pt modelId="{6340623A-02E3-4F9C-86CA-E0C7890131A7}" type="pres">
      <dgm:prSet presAssocID="{4D757AC6-8204-40FE-BA61-5B20C2B0BB07}" presName="parentTextArrow" presStyleLbl="node1" presStyleIdx="1" presStyleCnt="4"/>
      <dgm:spPr/>
    </dgm:pt>
    <dgm:pt modelId="{967A1D2E-BE22-4F33-9D10-2AE0C046CA14}" type="pres">
      <dgm:prSet presAssocID="{E0EC6D76-9590-415E-8FF7-5BCDDBCCA563}" presName="sp" presStyleCnt="0"/>
      <dgm:spPr/>
    </dgm:pt>
    <dgm:pt modelId="{CFD84AD6-C1DC-4168-BFC9-541BA329F99B}" type="pres">
      <dgm:prSet presAssocID="{05C8AE97-AA7E-4CA1-AB41-A14B4A817428}" presName="arrowAndChildren" presStyleCnt="0"/>
      <dgm:spPr/>
    </dgm:pt>
    <dgm:pt modelId="{894491C7-A566-49CA-9C7F-1794A92EFE64}" type="pres">
      <dgm:prSet presAssocID="{05C8AE97-AA7E-4CA1-AB41-A14B4A817428}" presName="parentTextArrow" presStyleLbl="node1" presStyleIdx="2" presStyleCnt="4"/>
      <dgm:spPr/>
    </dgm:pt>
    <dgm:pt modelId="{628589ED-1C64-4709-B7ED-DAAD1555FF33}" type="pres">
      <dgm:prSet presAssocID="{8E5C3CB0-89E7-489F-9528-71E76238A7D2}" presName="sp" presStyleCnt="0"/>
      <dgm:spPr/>
    </dgm:pt>
    <dgm:pt modelId="{BCE9D8CD-2618-4FE8-8904-03EFC47CD3D4}" type="pres">
      <dgm:prSet presAssocID="{D819ADB1-C486-42BB-A332-BBD45C948DBF}" presName="arrowAndChildren" presStyleCnt="0"/>
      <dgm:spPr/>
    </dgm:pt>
    <dgm:pt modelId="{F4E41DBF-F8BF-4CE6-9E15-8F6DEC04B205}" type="pres">
      <dgm:prSet presAssocID="{D819ADB1-C486-42BB-A332-BBD45C948DBF}" presName="parentTextArrow" presStyleLbl="node1" presStyleIdx="3" presStyleCnt="4" custLinFactNeighborX="4391" custLinFactNeighborY="2192"/>
      <dgm:spPr/>
    </dgm:pt>
  </dgm:ptLst>
  <dgm:cxnLst>
    <dgm:cxn modelId="{12DB6512-8130-46FE-AD9E-AEDF99C930AA}" srcId="{BD54286B-3B6F-4F53-9888-3CA7A531E858}" destId="{879A568C-8AB0-4393-AFE2-9CC08B6CE6BB}" srcOrd="3" destOrd="0" parTransId="{A7E8E7B3-388E-46CB-98E7-EF9BFB523589}" sibTransId="{9015D4F9-AE53-43C9-8066-99FE4F710A99}"/>
    <dgm:cxn modelId="{0180B61C-3496-4A77-91B3-A3AC60E93FC9}" srcId="{BD54286B-3B6F-4F53-9888-3CA7A531E858}" destId="{05C8AE97-AA7E-4CA1-AB41-A14B4A817428}" srcOrd="1" destOrd="0" parTransId="{D37890CF-7F7F-4DA4-9AE6-B7BA120249CE}" sibTransId="{E0EC6D76-9590-415E-8FF7-5BCDDBCCA563}"/>
    <dgm:cxn modelId="{0D73815D-D8B2-4CB9-B352-5C1DC1B5CFCA}" type="presOf" srcId="{BD54286B-3B6F-4F53-9888-3CA7A531E858}" destId="{B793141F-F94B-479B-93D9-FAE12485137B}" srcOrd="0" destOrd="0" presId="urn:microsoft.com/office/officeart/2005/8/layout/process4"/>
    <dgm:cxn modelId="{0494275F-D716-4779-AEBF-65F4F6C59E00}" srcId="{BD54286B-3B6F-4F53-9888-3CA7A531E858}" destId="{4D757AC6-8204-40FE-BA61-5B20C2B0BB07}" srcOrd="2" destOrd="0" parTransId="{1D2A7148-F20A-43A3-8204-19028E7F168F}" sibTransId="{ABACBE8A-4E7D-4016-BAF8-CEDF57DB68C7}"/>
    <dgm:cxn modelId="{345E746A-0C93-4116-8FC2-4ED8E617CA68}" srcId="{BD54286B-3B6F-4F53-9888-3CA7A531E858}" destId="{D819ADB1-C486-42BB-A332-BBD45C948DBF}" srcOrd="0" destOrd="0" parTransId="{3E0B3D73-8E8B-4704-9263-1B51BDF27FDA}" sibTransId="{8E5C3CB0-89E7-489F-9528-71E76238A7D2}"/>
    <dgm:cxn modelId="{0E4CD488-6758-4421-8939-46A8D5EF2E7F}" type="presOf" srcId="{4D757AC6-8204-40FE-BA61-5B20C2B0BB07}" destId="{6340623A-02E3-4F9C-86CA-E0C7890131A7}" srcOrd="0" destOrd="0" presId="urn:microsoft.com/office/officeart/2005/8/layout/process4"/>
    <dgm:cxn modelId="{36A00592-0673-4B5F-80DB-2A814AB4D592}" type="presOf" srcId="{05C8AE97-AA7E-4CA1-AB41-A14B4A817428}" destId="{894491C7-A566-49CA-9C7F-1794A92EFE64}" srcOrd="0" destOrd="0" presId="urn:microsoft.com/office/officeart/2005/8/layout/process4"/>
    <dgm:cxn modelId="{7E27EBEC-6F7C-4645-9042-FEE46FCD1D8D}" type="presOf" srcId="{879A568C-8AB0-4393-AFE2-9CC08B6CE6BB}" destId="{94193D3B-7D28-41EC-83EF-ECCEBC5721D0}" srcOrd="0" destOrd="0" presId="urn:microsoft.com/office/officeart/2005/8/layout/process4"/>
    <dgm:cxn modelId="{382C73EE-9025-4F3E-A51C-A9F17B0F5357}" type="presOf" srcId="{D819ADB1-C486-42BB-A332-BBD45C948DBF}" destId="{F4E41DBF-F8BF-4CE6-9E15-8F6DEC04B205}" srcOrd="0" destOrd="0" presId="urn:microsoft.com/office/officeart/2005/8/layout/process4"/>
    <dgm:cxn modelId="{17651757-4A40-45F8-92A0-85656F517F6B}" type="presParOf" srcId="{B793141F-F94B-479B-93D9-FAE12485137B}" destId="{8B6A0CAD-AA02-4783-91EA-EF6BE7E6A659}" srcOrd="0" destOrd="0" presId="urn:microsoft.com/office/officeart/2005/8/layout/process4"/>
    <dgm:cxn modelId="{1FC0A4D5-A2D2-4D98-9FEC-D5C47ECE39E5}" type="presParOf" srcId="{8B6A0CAD-AA02-4783-91EA-EF6BE7E6A659}" destId="{94193D3B-7D28-41EC-83EF-ECCEBC5721D0}" srcOrd="0" destOrd="0" presId="urn:microsoft.com/office/officeart/2005/8/layout/process4"/>
    <dgm:cxn modelId="{1D7C389A-BEAB-468D-B4ED-60457AC26A14}" type="presParOf" srcId="{B793141F-F94B-479B-93D9-FAE12485137B}" destId="{9A08F566-C6CC-4304-B032-3FBE29E18830}" srcOrd="1" destOrd="0" presId="urn:microsoft.com/office/officeart/2005/8/layout/process4"/>
    <dgm:cxn modelId="{2202B448-5169-43FC-8E1E-7561206B01CF}" type="presParOf" srcId="{B793141F-F94B-479B-93D9-FAE12485137B}" destId="{D434A4D4-B420-41E1-BEE2-F7D50D8E4B10}" srcOrd="2" destOrd="0" presId="urn:microsoft.com/office/officeart/2005/8/layout/process4"/>
    <dgm:cxn modelId="{FCD227B1-4BE0-4C4B-99FD-1EA2022C73D1}" type="presParOf" srcId="{D434A4D4-B420-41E1-BEE2-F7D50D8E4B10}" destId="{6340623A-02E3-4F9C-86CA-E0C7890131A7}" srcOrd="0" destOrd="0" presId="urn:microsoft.com/office/officeart/2005/8/layout/process4"/>
    <dgm:cxn modelId="{71CA33A3-CA63-47F3-B25B-A70C7B73546B}" type="presParOf" srcId="{B793141F-F94B-479B-93D9-FAE12485137B}" destId="{967A1D2E-BE22-4F33-9D10-2AE0C046CA14}" srcOrd="3" destOrd="0" presId="urn:microsoft.com/office/officeart/2005/8/layout/process4"/>
    <dgm:cxn modelId="{84C4343F-1EF7-4C84-8DBC-3E55CCD78B43}" type="presParOf" srcId="{B793141F-F94B-479B-93D9-FAE12485137B}" destId="{CFD84AD6-C1DC-4168-BFC9-541BA329F99B}" srcOrd="4" destOrd="0" presId="urn:microsoft.com/office/officeart/2005/8/layout/process4"/>
    <dgm:cxn modelId="{8A1DA878-9F26-4992-B38B-68FBF2D9159B}" type="presParOf" srcId="{CFD84AD6-C1DC-4168-BFC9-541BA329F99B}" destId="{894491C7-A566-49CA-9C7F-1794A92EFE64}" srcOrd="0" destOrd="0" presId="urn:microsoft.com/office/officeart/2005/8/layout/process4"/>
    <dgm:cxn modelId="{3BFF6CF7-A331-4A9C-9E3F-158F79EC84B6}" type="presParOf" srcId="{B793141F-F94B-479B-93D9-FAE12485137B}" destId="{628589ED-1C64-4709-B7ED-DAAD1555FF33}" srcOrd="5" destOrd="0" presId="urn:microsoft.com/office/officeart/2005/8/layout/process4"/>
    <dgm:cxn modelId="{18F6FC2A-352C-4AFD-868A-3D4F95C8075A}" type="presParOf" srcId="{B793141F-F94B-479B-93D9-FAE12485137B}" destId="{BCE9D8CD-2618-4FE8-8904-03EFC47CD3D4}" srcOrd="6" destOrd="0" presId="urn:microsoft.com/office/officeart/2005/8/layout/process4"/>
    <dgm:cxn modelId="{9ACEB3F1-46BB-4FD5-ACF4-09716379C975}" type="presParOf" srcId="{BCE9D8CD-2618-4FE8-8904-03EFC47CD3D4}" destId="{F4E41DBF-F8BF-4CE6-9E15-8F6DEC04B20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54286B-3B6F-4F53-9888-3CA7A531E85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B80438-2B09-419F-A996-F5C5C45B68A1}">
      <dgm:prSet phldr="0"/>
      <dgm:spPr/>
      <dgm:t>
        <a:bodyPr/>
        <a:lstStyle/>
        <a:p>
          <a:pPr rtl="0"/>
          <a:r>
            <a:rPr lang="en-US" i="1">
              <a:solidFill>
                <a:srgbClr val="FEFFFF"/>
              </a:solidFill>
            </a:rPr>
            <a:t>Offensive messages are tracked and blocked</a:t>
          </a:r>
        </a:p>
      </dgm:t>
    </dgm:pt>
    <dgm:pt modelId="{67922D6A-D5CE-487E-8A49-AEC58A365B86}" type="parTrans" cxnId="{050559DE-427D-45A7-96A0-86FB35AA7C1C}">
      <dgm:prSet/>
      <dgm:spPr/>
      <dgm:t>
        <a:bodyPr/>
        <a:lstStyle/>
        <a:p>
          <a:endParaRPr lang="en-US"/>
        </a:p>
      </dgm:t>
    </dgm:pt>
    <dgm:pt modelId="{DE76670D-436E-4F11-B5F0-E8E0129B7858}" type="sibTrans" cxnId="{050559DE-427D-45A7-96A0-86FB35AA7C1C}">
      <dgm:prSet/>
      <dgm:spPr/>
      <dgm:t>
        <a:bodyPr/>
        <a:lstStyle/>
        <a:p>
          <a:endParaRPr lang="en-US"/>
        </a:p>
      </dgm:t>
    </dgm:pt>
    <dgm:pt modelId="{21FE8FC4-7BDA-4E15-B42E-FF9B97B10156}">
      <dgm:prSet phldr="0"/>
      <dgm:spPr/>
      <dgm:t>
        <a:bodyPr/>
        <a:lstStyle/>
        <a:p>
          <a:pPr rtl="0"/>
          <a:r>
            <a:rPr lang="en-US" i="1">
              <a:latin typeface="Calibri Light" panose="020F0302020204030204"/>
            </a:rPr>
            <a:t>If</a:t>
          </a:r>
          <a:r>
            <a:rPr lang="en-US" i="1"/>
            <a:t> someone </a:t>
          </a:r>
          <a:r>
            <a:rPr lang="en-US" i="1">
              <a:latin typeface="Calibri Light" panose="020F0302020204030204"/>
            </a:rPr>
            <a:t>sends</a:t>
          </a:r>
          <a:r>
            <a:rPr lang="en-US" i="1"/>
            <a:t> vulgar </a:t>
          </a:r>
          <a:r>
            <a:rPr lang="en-US" i="1">
              <a:latin typeface="Calibri Light" panose="020F0302020204030204"/>
            </a:rPr>
            <a:t>messages, our</a:t>
          </a:r>
          <a:r>
            <a:rPr lang="en-US" i="1"/>
            <a:t> “BOT” will censor that chat</a:t>
          </a:r>
          <a:endParaRPr lang="en-US" i="1">
            <a:latin typeface="Calibri Light" panose="020F0302020204030204"/>
          </a:endParaRPr>
        </a:p>
      </dgm:t>
    </dgm:pt>
    <dgm:pt modelId="{130C3D8E-871C-4219-8DDF-DD5B223A6981}" type="parTrans" cxnId="{616DA4B1-C209-4636-9722-26F86F3AEFA6}">
      <dgm:prSet/>
      <dgm:spPr/>
    </dgm:pt>
    <dgm:pt modelId="{10A99123-4CBB-4311-B7D0-9941620623AD}" type="sibTrans" cxnId="{616DA4B1-C209-4636-9722-26F86F3AEFA6}">
      <dgm:prSet/>
      <dgm:spPr/>
    </dgm:pt>
    <dgm:pt modelId="{D341F51C-B77A-4E16-9CE6-C4CC2DFEF73F}">
      <dgm:prSet phldr="0"/>
      <dgm:spPr/>
      <dgm:t>
        <a:bodyPr/>
        <a:lstStyle/>
        <a:p>
          <a:pPr rtl="0"/>
          <a:r>
            <a:rPr lang="en-US" i="1">
              <a:latin typeface="Calibri Light" panose="020F0302020204030204"/>
            </a:rPr>
            <a:t>A </a:t>
          </a:r>
          <a:r>
            <a:rPr lang="en-US" i="1"/>
            <a:t>warning </a:t>
          </a:r>
          <a:r>
            <a:rPr lang="en-US" i="1">
              <a:latin typeface="Calibri Light" panose="020F0302020204030204"/>
            </a:rPr>
            <a:t>will be sent to</a:t>
          </a:r>
          <a:r>
            <a:rPr lang="en-US" i="1"/>
            <a:t> the teacher</a:t>
          </a:r>
          <a:endParaRPr lang="en-US" i="1">
            <a:latin typeface="Calibri Light" panose="020F0302020204030204"/>
          </a:endParaRPr>
        </a:p>
      </dgm:t>
    </dgm:pt>
    <dgm:pt modelId="{BDDD8B2E-8738-4B84-9710-E95C48BA94F3}" type="parTrans" cxnId="{DA92603D-8760-4E61-8758-8DC634698426}">
      <dgm:prSet/>
      <dgm:spPr/>
    </dgm:pt>
    <dgm:pt modelId="{1D403355-3EF7-4E84-AEA0-7ED42629988D}" type="sibTrans" cxnId="{DA92603D-8760-4E61-8758-8DC634698426}">
      <dgm:prSet/>
      <dgm:spPr/>
    </dgm:pt>
    <dgm:pt modelId="{B793141F-F94B-479B-93D9-FAE12485137B}" type="pres">
      <dgm:prSet presAssocID="{BD54286B-3B6F-4F53-9888-3CA7A531E858}" presName="Name0" presStyleCnt="0">
        <dgm:presLayoutVars>
          <dgm:dir/>
          <dgm:animLvl val="lvl"/>
          <dgm:resizeHandles val="exact"/>
        </dgm:presLayoutVars>
      </dgm:prSet>
      <dgm:spPr/>
    </dgm:pt>
    <dgm:pt modelId="{49B2610C-364F-4A12-8E36-45E59C3A9C4E}" type="pres">
      <dgm:prSet presAssocID="{D341F51C-B77A-4E16-9CE6-C4CC2DFEF73F}" presName="boxAndChildren" presStyleCnt="0"/>
      <dgm:spPr/>
    </dgm:pt>
    <dgm:pt modelId="{D5803D64-09DB-4FB2-BEC5-7196545B0A2A}" type="pres">
      <dgm:prSet presAssocID="{D341F51C-B77A-4E16-9CE6-C4CC2DFEF73F}" presName="parentTextBox" presStyleLbl="node1" presStyleIdx="0" presStyleCnt="3"/>
      <dgm:spPr/>
    </dgm:pt>
    <dgm:pt modelId="{695626EF-1983-467F-B97D-BEFABB9026CF}" type="pres">
      <dgm:prSet presAssocID="{10A99123-4CBB-4311-B7D0-9941620623AD}" presName="sp" presStyleCnt="0"/>
      <dgm:spPr/>
    </dgm:pt>
    <dgm:pt modelId="{8478D424-DB02-4D53-BDE2-FCC485E73380}" type="pres">
      <dgm:prSet presAssocID="{21FE8FC4-7BDA-4E15-B42E-FF9B97B10156}" presName="arrowAndChildren" presStyleCnt="0"/>
      <dgm:spPr/>
    </dgm:pt>
    <dgm:pt modelId="{7033428C-7980-4F21-9B7B-42D018544C25}" type="pres">
      <dgm:prSet presAssocID="{21FE8FC4-7BDA-4E15-B42E-FF9B97B10156}" presName="parentTextArrow" presStyleLbl="node1" presStyleIdx="1" presStyleCnt="3"/>
      <dgm:spPr/>
    </dgm:pt>
    <dgm:pt modelId="{BEE7ACEA-BA2B-47C1-897B-9CD66D15263E}" type="pres">
      <dgm:prSet presAssocID="{DE76670D-436E-4F11-B5F0-E8E0129B7858}" presName="sp" presStyleCnt="0"/>
      <dgm:spPr/>
    </dgm:pt>
    <dgm:pt modelId="{932FEBA4-CF75-4DAA-B81B-9AA83097172E}" type="pres">
      <dgm:prSet presAssocID="{32B80438-2B09-419F-A996-F5C5C45B68A1}" presName="arrowAndChildren" presStyleCnt="0"/>
      <dgm:spPr/>
    </dgm:pt>
    <dgm:pt modelId="{41FE7F8C-BFC6-4363-A945-C289107AB9CE}" type="pres">
      <dgm:prSet presAssocID="{32B80438-2B09-419F-A996-F5C5C45B68A1}" presName="parentTextArrow" presStyleLbl="node1" presStyleIdx="2" presStyleCnt="3"/>
      <dgm:spPr/>
    </dgm:pt>
  </dgm:ptLst>
  <dgm:cxnLst>
    <dgm:cxn modelId="{DA92603D-8760-4E61-8758-8DC634698426}" srcId="{BD54286B-3B6F-4F53-9888-3CA7A531E858}" destId="{D341F51C-B77A-4E16-9CE6-C4CC2DFEF73F}" srcOrd="2" destOrd="0" parTransId="{BDDD8B2E-8738-4B84-9710-E95C48BA94F3}" sibTransId="{1D403355-3EF7-4E84-AEA0-7ED42629988D}"/>
    <dgm:cxn modelId="{0D73815D-D8B2-4CB9-B352-5C1DC1B5CFCA}" type="presOf" srcId="{BD54286B-3B6F-4F53-9888-3CA7A531E858}" destId="{B793141F-F94B-479B-93D9-FAE12485137B}" srcOrd="0" destOrd="0" presId="urn:microsoft.com/office/officeart/2005/8/layout/process4"/>
    <dgm:cxn modelId="{7184096B-717F-46B9-A181-1703B768D03C}" type="presOf" srcId="{D341F51C-B77A-4E16-9CE6-C4CC2DFEF73F}" destId="{D5803D64-09DB-4FB2-BEC5-7196545B0A2A}" srcOrd="0" destOrd="0" presId="urn:microsoft.com/office/officeart/2005/8/layout/process4"/>
    <dgm:cxn modelId="{AE419478-9D99-4DFE-9739-9A9A5F4C5A3A}" type="presOf" srcId="{32B80438-2B09-419F-A996-F5C5C45B68A1}" destId="{41FE7F8C-BFC6-4363-A945-C289107AB9CE}" srcOrd="0" destOrd="0" presId="urn:microsoft.com/office/officeart/2005/8/layout/process4"/>
    <dgm:cxn modelId="{BF04ED7D-14E2-4A44-8A56-C1E36B5C0F2F}" type="presOf" srcId="{21FE8FC4-7BDA-4E15-B42E-FF9B97B10156}" destId="{7033428C-7980-4F21-9B7B-42D018544C25}" srcOrd="0" destOrd="0" presId="urn:microsoft.com/office/officeart/2005/8/layout/process4"/>
    <dgm:cxn modelId="{616DA4B1-C209-4636-9722-26F86F3AEFA6}" srcId="{BD54286B-3B6F-4F53-9888-3CA7A531E858}" destId="{21FE8FC4-7BDA-4E15-B42E-FF9B97B10156}" srcOrd="1" destOrd="0" parTransId="{130C3D8E-871C-4219-8DDF-DD5B223A6981}" sibTransId="{10A99123-4CBB-4311-B7D0-9941620623AD}"/>
    <dgm:cxn modelId="{050559DE-427D-45A7-96A0-86FB35AA7C1C}" srcId="{BD54286B-3B6F-4F53-9888-3CA7A531E858}" destId="{32B80438-2B09-419F-A996-F5C5C45B68A1}" srcOrd="0" destOrd="0" parTransId="{67922D6A-D5CE-487E-8A49-AEC58A365B86}" sibTransId="{DE76670D-436E-4F11-B5F0-E8E0129B7858}"/>
    <dgm:cxn modelId="{33E35846-D9B5-4963-839F-1C35403E77EC}" type="presParOf" srcId="{B793141F-F94B-479B-93D9-FAE12485137B}" destId="{49B2610C-364F-4A12-8E36-45E59C3A9C4E}" srcOrd="0" destOrd="0" presId="urn:microsoft.com/office/officeart/2005/8/layout/process4"/>
    <dgm:cxn modelId="{697FF023-EE18-4BE6-B19C-EBA8C65BEE91}" type="presParOf" srcId="{49B2610C-364F-4A12-8E36-45E59C3A9C4E}" destId="{D5803D64-09DB-4FB2-BEC5-7196545B0A2A}" srcOrd="0" destOrd="0" presId="urn:microsoft.com/office/officeart/2005/8/layout/process4"/>
    <dgm:cxn modelId="{41503F4C-92A3-40F2-BB67-E21DDB9BEDCA}" type="presParOf" srcId="{B793141F-F94B-479B-93D9-FAE12485137B}" destId="{695626EF-1983-467F-B97D-BEFABB9026CF}" srcOrd="1" destOrd="0" presId="urn:microsoft.com/office/officeart/2005/8/layout/process4"/>
    <dgm:cxn modelId="{A9F57050-4508-45BF-BFDD-964BC2AF249D}" type="presParOf" srcId="{B793141F-F94B-479B-93D9-FAE12485137B}" destId="{8478D424-DB02-4D53-BDE2-FCC485E73380}" srcOrd="2" destOrd="0" presId="urn:microsoft.com/office/officeart/2005/8/layout/process4"/>
    <dgm:cxn modelId="{04F9B5A7-20EA-40F9-8F83-DA931B2A18BB}" type="presParOf" srcId="{8478D424-DB02-4D53-BDE2-FCC485E73380}" destId="{7033428C-7980-4F21-9B7B-42D018544C25}" srcOrd="0" destOrd="0" presId="urn:microsoft.com/office/officeart/2005/8/layout/process4"/>
    <dgm:cxn modelId="{E746F3D0-AC48-4CC4-81E7-FAD7DEF42183}" type="presParOf" srcId="{B793141F-F94B-479B-93D9-FAE12485137B}" destId="{BEE7ACEA-BA2B-47C1-897B-9CD66D15263E}" srcOrd="3" destOrd="0" presId="urn:microsoft.com/office/officeart/2005/8/layout/process4"/>
    <dgm:cxn modelId="{41733F5E-0AE3-4319-8752-71D38EBF01D4}" type="presParOf" srcId="{B793141F-F94B-479B-93D9-FAE12485137B}" destId="{932FEBA4-CF75-4DAA-B81B-9AA83097172E}" srcOrd="4" destOrd="0" presId="urn:microsoft.com/office/officeart/2005/8/layout/process4"/>
    <dgm:cxn modelId="{B5A5EE5D-E0F1-43D0-A46B-6475A3685058}" type="presParOf" srcId="{932FEBA4-CF75-4DAA-B81B-9AA83097172E}" destId="{41FE7F8C-BFC6-4363-A945-C289107AB9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F1B-4DC3-4367-8421-FDB41DA8AA0A}">
      <dsp:nvSpPr>
        <dsp:cNvPr id="0" name=""/>
        <dsp:cNvSpPr/>
      </dsp:nvSpPr>
      <dsp:spPr>
        <a:xfrm>
          <a:off x="0" y="1876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149F73-CC18-4893-A769-0EB7A76384CD}">
      <dsp:nvSpPr>
        <dsp:cNvPr id="0" name=""/>
        <dsp:cNvSpPr/>
      </dsp:nvSpPr>
      <dsp:spPr>
        <a:xfrm>
          <a:off x="0" y="1876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Shreyashree Sarkar</a:t>
          </a:r>
        </a:p>
      </dsp:txBody>
      <dsp:txXfrm>
        <a:off x="0" y="1876"/>
        <a:ext cx="4840010" cy="639985"/>
      </dsp:txXfrm>
    </dsp:sp>
    <dsp:sp modelId="{18975258-4BFA-4C90-8A89-5F1FBC510FBB}">
      <dsp:nvSpPr>
        <dsp:cNvPr id="0" name=""/>
        <dsp:cNvSpPr/>
      </dsp:nvSpPr>
      <dsp:spPr>
        <a:xfrm>
          <a:off x="0" y="641862"/>
          <a:ext cx="48400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C0B933-1722-487C-AE1C-5CCD32135C2D}">
      <dsp:nvSpPr>
        <dsp:cNvPr id="0" name=""/>
        <dsp:cNvSpPr/>
      </dsp:nvSpPr>
      <dsp:spPr>
        <a:xfrm>
          <a:off x="0" y="641862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Subhabrata</a:t>
          </a:r>
          <a:r>
            <a:rPr lang="en-US" sz="2900" kern="1200" dirty="0"/>
            <a:t> Chakraborty</a:t>
          </a:r>
        </a:p>
      </dsp:txBody>
      <dsp:txXfrm>
        <a:off x="0" y="641862"/>
        <a:ext cx="4840010" cy="639985"/>
      </dsp:txXfrm>
    </dsp:sp>
    <dsp:sp modelId="{803A7D74-E570-44A3-A242-BF393DA95BA2}">
      <dsp:nvSpPr>
        <dsp:cNvPr id="0" name=""/>
        <dsp:cNvSpPr/>
      </dsp:nvSpPr>
      <dsp:spPr>
        <a:xfrm>
          <a:off x="0" y="1281847"/>
          <a:ext cx="48400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19B409-711A-472F-B0AD-510AA6625F3B}">
      <dsp:nvSpPr>
        <dsp:cNvPr id="0" name=""/>
        <dsp:cNvSpPr/>
      </dsp:nvSpPr>
      <dsp:spPr>
        <a:xfrm>
          <a:off x="0" y="1281847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Souvik Roy</a:t>
          </a:r>
        </a:p>
      </dsp:txBody>
      <dsp:txXfrm>
        <a:off x="0" y="1281847"/>
        <a:ext cx="4840010" cy="639985"/>
      </dsp:txXfrm>
    </dsp:sp>
    <dsp:sp modelId="{18A29651-505C-4B95-8819-E82D184DB11B}">
      <dsp:nvSpPr>
        <dsp:cNvPr id="0" name=""/>
        <dsp:cNvSpPr/>
      </dsp:nvSpPr>
      <dsp:spPr>
        <a:xfrm>
          <a:off x="0" y="1921833"/>
          <a:ext cx="48400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7DC805-49D1-4EBE-80F2-CC15BCED0FD0}">
      <dsp:nvSpPr>
        <dsp:cNvPr id="0" name=""/>
        <dsp:cNvSpPr/>
      </dsp:nvSpPr>
      <dsp:spPr>
        <a:xfrm>
          <a:off x="0" y="1921833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Sandharb</a:t>
          </a:r>
          <a:r>
            <a:rPr lang="en-US" sz="2900" kern="1200" dirty="0"/>
            <a:t> N </a:t>
          </a:r>
          <a:r>
            <a:rPr lang="en-US" sz="2900" kern="1200" dirty="0" err="1"/>
            <a:t>Kamble</a:t>
          </a:r>
          <a:endParaRPr lang="en-US" sz="2900" kern="1200" dirty="0"/>
        </a:p>
      </dsp:txBody>
      <dsp:txXfrm>
        <a:off x="0" y="1921833"/>
        <a:ext cx="4840010" cy="639985"/>
      </dsp:txXfrm>
    </dsp:sp>
    <dsp:sp modelId="{7AFBC443-76AC-4462-B07D-5AEBD4701320}">
      <dsp:nvSpPr>
        <dsp:cNvPr id="0" name=""/>
        <dsp:cNvSpPr/>
      </dsp:nvSpPr>
      <dsp:spPr>
        <a:xfrm>
          <a:off x="0" y="2561818"/>
          <a:ext cx="48400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667BF9-2EF9-4F81-B02B-26C248FEA76E}">
      <dsp:nvSpPr>
        <dsp:cNvPr id="0" name=""/>
        <dsp:cNvSpPr/>
      </dsp:nvSpPr>
      <dsp:spPr>
        <a:xfrm>
          <a:off x="0" y="2561818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Adrija</a:t>
          </a:r>
          <a:r>
            <a:rPr lang="en-US" sz="2900" kern="1200" dirty="0"/>
            <a:t> </a:t>
          </a:r>
          <a:r>
            <a:rPr lang="en-US" sz="2900" kern="1200" dirty="0" err="1"/>
            <a:t>Saha</a:t>
          </a:r>
          <a:endParaRPr lang="en-US" sz="2900" kern="1200" dirty="0"/>
        </a:p>
      </dsp:txBody>
      <dsp:txXfrm>
        <a:off x="0" y="2561818"/>
        <a:ext cx="4840010" cy="639985"/>
      </dsp:txXfrm>
    </dsp:sp>
    <dsp:sp modelId="{7D563434-8CEB-40C1-8D66-46FE630E8B9E}">
      <dsp:nvSpPr>
        <dsp:cNvPr id="0" name=""/>
        <dsp:cNvSpPr/>
      </dsp:nvSpPr>
      <dsp:spPr>
        <a:xfrm>
          <a:off x="0" y="3201803"/>
          <a:ext cx="48400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DCE453-074D-43E6-8BA2-57E1728DC7D9}">
      <dsp:nvSpPr>
        <dsp:cNvPr id="0" name=""/>
        <dsp:cNvSpPr/>
      </dsp:nvSpPr>
      <dsp:spPr>
        <a:xfrm>
          <a:off x="0" y="3201803"/>
          <a:ext cx="4840010" cy="63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Sayak Mondal </a:t>
          </a:r>
          <a:endParaRPr lang="en-US" sz="2900" kern="1200" dirty="0"/>
        </a:p>
      </dsp:txBody>
      <dsp:txXfrm>
        <a:off x="0" y="3201803"/>
        <a:ext cx="4840010" cy="639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AD87E-5805-49E3-9076-38DE593BB4E2}">
      <dsp:nvSpPr>
        <dsp:cNvPr id="0" name=""/>
        <dsp:cNvSpPr/>
      </dsp:nvSpPr>
      <dsp:spPr>
        <a:xfrm>
          <a:off x="0" y="2725909"/>
          <a:ext cx="6478587" cy="17884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 dirty="0">
              <a:latin typeface="Calibri Light" panose="020F0302020204030204"/>
            </a:rPr>
            <a:t>Credentials will be collected from individuals along with their face snap.</a:t>
          </a:r>
        </a:p>
      </dsp:txBody>
      <dsp:txXfrm>
        <a:off x="0" y="2725909"/>
        <a:ext cx="6478587" cy="1788491"/>
      </dsp:txXfrm>
    </dsp:sp>
    <dsp:sp modelId="{41FE7F8C-BFC6-4363-A945-C289107AB9CE}">
      <dsp:nvSpPr>
        <dsp:cNvPr id="0" name=""/>
        <dsp:cNvSpPr/>
      </dsp:nvSpPr>
      <dsp:spPr>
        <a:xfrm rot="10800000">
          <a:off x="0" y="2036"/>
          <a:ext cx="6478587" cy="275070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Solutions needed to identify miscreants. </a:t>
          </a:r>
        </a:p>
      </dsp:txBody>
      <dsp:txXfrm rot="10800000">
        <a:off x="0" y="2036"/>
        <a:ext cx="6478587" cy="1787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B8F3D-11FC-47D4-BE59-E0F236749FA0}">
      <dsp:nvSpPr>
        <dsp:cNvPr id="0" name=""/>
        <dsp:cNvSpPr/>
      </dsp:nvSpPr>
      <dsp:spPr>
        <a:xfrm>
          <a:off x="0" y="4890744"/>
          <a:ext cx="6272259" cy="802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>
              <a:latin typeface="Calibri Light" panose="020F0302020204030204"/>
            </a:rPr>
            <a:t>For New device, verification code will be required</a:t>
          </a:r>
          <a:endParaRPr lang="en-US" sz="1900" i="1" kern="1200" dirty="0"/>
        </a:p>
      </dsp:txBody>
      <dsp:txXfrm>
        <a:off x="0" y="4890744"/>
        <a:ext cx="6272259" cy="802367"/>
      </dsp:txXfrm>
    </dsp:sp>
    <dsp:sp modelId="{8AD9DC1F-635A-4673-93B3-3CB43B50F677}">
      <dsp:nvSpPr>
        <dsp:cNvPr id="0" name=""/>
        <dsp:cNvSpPr/>
      </dsp:nvSpPr>
      <dsp:spPr>
        <a:xfrm rot="10800000">
          <a:off x="0" y="3668739"/>
          <a:ext cx="6272259" cy="1234041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The students will join using the links after logging through the portal  (Password &amp; Camera)</a:t>
          </a:r>
        </a:p>
      </dsp:txBody>
      <dsp:txXfrm rot="10800000">
        <a:off x="0" y="3668739"/>
        <a:ext cx="6272259" cy="801843"/>
      </dsp:txXfrm>
    </dsp:sp>
    <dsp:sp modelId="{DD160F6E-3A05-4159-BC13-2E60D6217A23}">
      <dsp:nvSpPr>
        <dsp:cNvPr id="0" name=""/>
        <dsp:cNvSpPr/>
      </dsp:nvSpPr>
      <dsp:spPr>
        <a:xfrm rot="10800000">
          <a:off x="0" y="2446733"/>
          <a:ext cx="6272259" cy="123404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The teacher will set time and dates and</a:t>
          </a:r>
          <a:r>
            <a:rPr lang="en-US" sz="1900" i="1" kern="1200" dirty="0">
              <a:latin typeface="Calibri Light" panose="020F0302020204030204"/>
            </a:rPr>
            <a:t> </a:t>
          </a:r>
          <a:r>
            <a:rPr lang="en-US" sz="1900" i="1" kern="1200" dirty="0"/>
            <a:t>automatic links</a:t>
          </a:r>
          <a:r>
            <a:rPr lang="en-US" sz="1900" i="1" kern="1200" dirty="0">
              <a:latin typeface="Calibri Light" panose="020F0302020204030204"/>
            </a:rPr>
            <a:t> will be generated</a:t>
          </a:r>
          <a:r>
            <a:rPr lang="en-US" sz="1900" i="1" kern="1200" dirty="0"/>
            <a:t> .</a:t>
          </a:r>
          <a:r>
            <a:rPr lang="en-US" sz="1900" i="1" kern="1200" dirty="0">
              <a:latin typeface="Calibri Light" panose="020F0302020204030204"/>
            </a:rPr>
            <a:t> </a:t>
          </a:r>
        </a:p>
      </dsp:txBody>
      <dsp:txXfrm rot="10800000">
        <a:off x="0" y="2446733"/>
        <a:ext cx="6272259" cy="801843"/>
      </dsp:txXfrm>
    </dsp:sp>
    <dsp:sp modelId="{5B500D73-051D-49D6-942C-B75CD11FBDC2}">
      <dsp:nvSpPr>
        <dsp:cNvPr id="0" name=""/>
        <dsp:cNvSpPr/>
      </dsp:nvSpPr>
      <dsp:spPr>
        <a:xfrm rot="10800000">
          <a:off x="0" y="1224728"/>
          <a:ext cx="6272259" cy="1234041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The website will collect the IP from the device</a:t>
          </a:r>
          <a:endParaRPr lang="en-US" sz="1900" i="1" kern="1200" dirty="0">
            <a:latin typeface="Calibri Light" panose="020F0302020204030204"/>
          </a:endParaRPr>
        </a:p>
      </dsp:txBody>
      <dsp:txXfrm rot="10800000">
        <a:off x="0" y="1224728"/>
        <a:ext cx="6272259" cy="801843"/>
      </dsp:txXfrm>
    </dsp:sp>
    <dsp:sp modelId="{838A5E6C-81E2-4111-935D-AE0AC52D4681}">
      <dsp:nvSpPr>
        <dsp:cNvPr id="0" name=""/>
        <dsp:cNvSpPr/>
      </dsp:nvSpPr>
      <dsp:spPr>
        <a:xfrm rot="10800000">
          <a:off x="0" y="2722"/>
          <a:ext cx="6272259" cy="123404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>
              <a:solidFill>
                <a:srgbClr val="FEFFFF"/>
              </a:solidFill>
              <a:latin typeface="Calibri"/>
              <a:cs typeface="Calibri"/>
            </a:rPr>
            <a:t>Authorized Participants would be sign in to the portal, using Name, ID, Password and Face Snap.</a:t>
          </a:r>
          <a:endParaRPr lang="en-US" sz="1900" i="1" kern="1200" dirty="0"/>
        </a:p>
      </dsp:txBody>
      <dsp:txXfrm rot="10800000">
        <a:off x="0" y="2722"/>
        <a:ext cx="6272259" cy="801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3D3B-7D28-41EC-83EF-ECCEBC5721D0}">
      <dsp:nvSpPr>
        <dsp:cNvPr id="0" name=""/>
        <dsp:cNvSpPr/>
      </dsp:nvSpPr>
      <dsp:spPr>
        <a:xfrm>
          <a:off x="0" y="4482765"/>
          <a:ext cx="6478587" cy="9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latin typeface="Calibri Light" panose="020F0302020204030204"/>
            </a:rPr>
            <a:t>If</a:t>
          </a:r>
          <a:r>
            <a:rPr lang="en-US" sz="2300" i="1" kern="1200" dirty="0"/>
            <a:t> the IP is from the database then it will be shown </a:t>
          </a:r>
        </a:p>
      </dsp:txBody>
      <dsp:txXfrm>
        <a:off x="0" y="4482765"/>
        <a:ext cx="6478587" cy="980719"/>
      </dsp:txXfrm>
    </dsp:sp>
    <dsp:sp modelId="{6340623A-02E3-4F9C-86CA-E0C7890131A7}">
      <dsp:nvSpPr>
        <dsp:cNvPr id="0" name=""/>
        <dsp:cNvSpPr/>
      </dsp:nvSpPr>
      <dsp:spPr>
        <a:xfrm rot="10800000">
          <a:off x="0" y="2989129"/>
          <a:ext cx="6478587" cy="1508346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latin typeface="Calibri Light" panose="020F0302020204030204"/>
            </a:rPr>
            <a:t>The</a:t>
          </a:r>
          <a:r>
            <a:rPr lang="en-US" sz="2300" i="1" kern="1200" dirty="0"/>
            <a:t> host will have the access to REPORT</a:t>
          </a:r>
          <a:endParaRPr lang="en-US" sz="2300" i="1" kern="1200" dirty="0">
            <a:latin typeface="Calibri Light" panose="020F0302020204030204"/>
          </a:endParaRPr>
        </a:p>
      </dsp:txBody>
      <dsp:txXfrm rot="10800000">
        <a:off x="0" y="2989129"/>
        <a:ext cx="6478587" cy="980078"/>
      </dsp:txXfrm>
    </dsp:sp>
    <dsp:sp modelId="{894491C7-A566-49CA-9C7F-1794A92EFE64}">
      <dsp:nvSpPr>
        <dsp:cNvPr id="0" name=""/>
        <dsp:cNvSpPr/>
      </dsp:nvSpPr>
      <dsp:spPr>
        <a:xfrm rot="10800000">
          <a:off x="0" y="1495493"/>
          <a:ext cx="6478587" cy="1508346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If any mischievous activity is performed</a:t>
          </a:r>
          <a:endParaRPr lang="en-US" sz="2300" i="1" kern="1200" dirty="0">
            <a:latin typeface="Calibri Light" panose="020F0302020204030204"/>
          </a:endParaRPr>
        </a:p>
      </dsp:txBody>
      <dsp:txXfrm rot="10800000">
        <a:off x="0" y="1495493"/>
        <a:ext cx="6478587" cy="980078"/>
      </dsp:txXfrm>
    </dsp:sp>
    <dsp:sp modelId="{F4E41DBF-F8BF-4CE6-9E15-8F6DEC04B205}">
      <dsp:nvSpPr>
        <dsp:cNvPr id="0" name=""/>
        <dsp:cNvSpPr/>
      </dsp:nvSpPr>
      <dsp:spPr>
        <a:xfrm rot="10800000">
          <a:off x="0" y="34920"/>
          <a:ext cx="6478587" cy="1508346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>
              <a:solidFill>
                <a:srgbClr val="FEFFFF"/>
              </a:solidFill>
              <a:latin typeface="Calibri"/>
              <a:cs typeface="Calibri"/>
            </a:rPr>
            <a:t>Blocking intruders made easier for the Host </a:t>
          </a:r>
          <a:endParaRPr lang="en-US" sz="2300" i="1" kern="1200"/>
        </a:p>
      </dsp:txBody>
      <dsp:txXfrm rot="10800000">
        <a:off x="0" y="34920"/>
        <a:ext cx="6478587" cy="980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03D64-09DB-4FB2-BEC5-7196545B0A2A}">
      <dsp:nvSpPr>
        <dsp:cNvPr id="0" name=""/>
        <dsp:cNvSpPr/>
      </dsp:nvSpPr>
      <dsp:spPr>
        <a:xfrm>
          <a:off x="0" y="3865133"/>
          <a:ext cx="6478587" cy="1268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>
              <a:latin typeface="Calibri Light" panose="020F0302020204030204"/>
            </a:rPr>
            <a:t>A </a:t>
          </a:r>
          <a:r>
            <a:rPr lang="en-US" sz="3000" i="1" kern="1200"/>
            <a:t>warning </a:t>
          </a:r>
          <a:r>
            <a:rPr lang="en-US" sz="3000" i="1" kern="1200">
              <a:latin typeface="Calibri Light" panose="020F0302020204030204"/>
            </a:rPr>
            <a:t>will be sent to</a:t>
          </a:r>
          <a:r>
            <a:rPr lang="en-US" sz="3000" i="1" kern="1200"/>
            <a:t> the teacher</a:t>
          </a:r>
          <a:endParaRPr lang="en-US" sz="3000" i="1" kern="1200">
            <a:latin typeface="Calibri Light" panose="020F0302020204030204"/>
          </a:endParaRPr>
        </a:p>
      </dsp:txBody>
      <dsp:txXfrm>
        <a:off x="0" y="3865133"/>
        <a:ext cx="6478587" cy="1268623"/>
      </dsp:txXfrm>
    </dsp:sp>
    <dsp:sp modelId="{7033428C-7980-4F21-9B7B-42D018544C25}">
      <dsp:nvSpPr>
        <dsp:cNvPr id="0" name=""/>
        <dsp:cNvSpPr/>
      </dsp:nvSpPr>
      <dsp:spPr>
        <a:xfrm rot="10800000">
          <a:off x="0" y="1933020"/>
          <a:ext cx="6478587" cy="1951142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>
              <a:latin typeface="Calibri Light" panose="020F0302020204030204"/>
            </a:rPr>
            <a:t>If</a:t>
          </a:r>
          <a:r>
            <a:rPr lang="en-US" sz="3000" i="1" kern="1200"/>
            <a:t> someone </a:t>
          </a:r>
          <a:r>
            <a:rPr lang="en-US" sz="3000" i="1" kern="1200">
              <a:latin typeface="Calibri Light" panose="020F0302020204030204"/>
            </a:rPr>
            <a:t>sends</a:t>
          </a:r>
          <a:r>
            <a:rPr lang="en-US" sz="3000" i="1" kern="1200"/>
            <a:t> vulgar </a:t>
          </a:r>
          <a:r>
            <a:rPr lang="en-US" sz="3000" i="1" kern="1200">
              <a:latin typeface="Calibri Light" panose="020F0302020204030204"/>
            </a:rPr>
            <a:t>messages, our</a:t>
          </a:r>
          <a:r>
            <a:rPr lang="en-US" sz="3000" i="1" kern="1200"/>
            <a:t> “BOT” will censor that chat</a:t>
          </a:r>
          <a:endParaRPr lang="en-US" sz="3000" i="1" kern="1200">
            <a:latin typeface="Calibri Light" panose="020F0302020204030204"/>
          </a:endParaRPr>
        </a:p>
      </dsp:txBody>
      <dsp:txXfrm rot="10800000">
        <a:off x="0" y="1933020"/>
        <a:ext cx="6478587" cy="1267794"/>
      </dsp:txXfrm>
    </dsp:sp>
    <dsp:sp modelId="{41FE7F8C-BFC6-4363-A945-C289107AB9CE}">
      <dsp:nvSpPr>
        <dsp:cNvPr id="0" name=""/>
        <dsp:cNvSpPr/>
      </dsp:nvSpPr>
      <dsp:spPr>
        <a:xfrm rot="10800000">
          <a:off x="0" y="907"/>
          <a:ext cx="6478587" cy="195114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>
              <a:solidFill>
                <a:srgbClr val="FEFFFF"/>
              </a:solidFill>
            </a:rPr>
            <a:t>Offensive messages are tracked and blocked</a:t>
          </a:r>
        </a:p>
      </dsp:txBody>
      <dsp:txXfrm rot="10800000">
        <a:off x="0" y="907"/>
        <a:ext cx="6478587" cy="1267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548CB-413D-0075-8630-01E89843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414" y="2468683"/>
            <a:ext cx="4410145" cy="1467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b="1">
                <a:latin typeface="Century Gothic"/>
              </a:rPr>
              <a:t>Zooper </a:t>
            </a:r>
          </a:p>
        </p:txBody>
      </p:sp>
      <p:grpSp>
        <p:nvGrpSpPr>
          <p:cNvPr id="57" name="Group 5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771A504-01D0-CF91-8031-CAB617791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2206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120222-C1B9-F0B8-249E-A4E16FECF867}"/>
              </a:ext>
            </a:extLst>
          </p:cNvPr>
          <p:cNvSpPr txBox="1"/>
          <p:nvPr/>
        </p:nvSpPr>
        <p:spPr>
          <a:xfrm>
            <a:off x="1187570" y="3933645"/>
            <a:ext cx="3907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latin typeface="Century Gothic"/>
                <a:cs typeface="Calibri"/>
              </a:rPr>
              <a:t>Approach to better prototype</a:t>
            </a:r>
          </a:p>
        </p:txBody>
      </p:sp>
    </p:spTree>
    <p:extLst>
      <p:ext uri="{BB962C8B-B14F-4D97-AF65-F5344CB8AC3E}">
        <p14:creationId xmlns:p14="http://schemas.microsoft.com/office/powerpoint/2010/main" val="2423736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BE6827F-FD16-7D41-36E3-71F1EC87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04438"/>
              </p:ext>
            </p:extLst>
          </p:nvPr>
        </p:nvGraphicFramePr>
        <p:xfrm>
          <a:off x="5070475" y="1080399"/>
          <a:ext cx="6478588" cy="513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5" name="Picture 3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56FADA-1709-B0FA-7AE8-48E3D49AA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34" y="2755600"/>
            <a:ext cx="3965275" cy="1361177"/>
          </a:xfrm>
          <a:prstGeom prst="rect">
            <a:avLst/>
          </a:prstGeom>
        </p:spPr>
      </p:pic>
      <p:pic>
        <p:nvPicPr>
          <p:cNvPr id="320" name="Picture 320" descr="A picture containing text, screenshot, businesscard, vector graphics&#10;&#10;Description automatically generated">
            <a:extLst>
              <a:ext uri="{FF2B5EF4-FFF2-40B4-BE49-F238E27FC236}">
                <a16:creationId xmlns:a16="http://schemas.microsoft.com/office/drawing/2014/main" id="{99265436-8C62-25F2-5D83-F4138E4D7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98" y="4754960"/>
            <a:ext cx="3879011" cy="1373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319D4-FFE0-3C8A-6684-E61200B2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35" y="1079945"/>
            <a:ext cx="3962061" cy="1741531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Century Gothic"/>
                <a:ea typeface="+mj-lt"/>
                <a:cs typeface="+mj-lt"/>
              </a:rPr>
              <a:t>Our Solutions</a:t>
            </a:r>
            <a:endParaRPr lang="en-US" b="1">
              <a:latin typeface="Century Gothic"/>
            </a:endParaRPr>
          </a:p>
          <a:p>
            <a:br>
              <a:rPr lang="en-US" sz="360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653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1F6F8-BDE9-6EA3-095D-24616793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300" b="1">
                <a:latin typeface="Century Gothic"/>
                <a:ea typeface="+mj-lt"/>
                <a:cs typeface="+mj-lt"/>
              </a:rPr>
              <a:t>How the generated file looks like?</a:t>
            </a:r>
            <a:endParaRPr lang="en-US" sz="5300" b="1">
              <a:latin typeface="Century Gothic"/>
            </a:endParaRPr>
          </a:p>
          <a:p>
            <a:pPr algn="ctr"/>
            <a:br>
              <a:rPr lang="en-US" sz="4000"/>
            </a:br>
            <a:endParaRPr lang="en-US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3F6F-161E-DE96-3B28-CFCEB060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113" y="1446362"/>
            <a:ext cx="5638796" cy="39796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entury Gothic"/>
                <a:ea typeface="+mn-lt"/>
                <a:cs typeface="+mn-lt"/>
              </a:rPr>
              <a:t>IP:- 172.67.23.02</a:t>
            </a:r>
            <a:endParaRPr lang="en-US" dirty="0">
              <a:latin typeface="Century Gothic"/>
              <a:cs typeface="Calibri" panose="020F0502020204030204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Existing student IP or new:- New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Student name whose account got hacked:- Putin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Location:- 3.345377, 56.564833926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VPN:- no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ea typeface="+mn-lt"/>
                <a:cs typeface="+mn-lt"/>
              </a:rPr>
              <a:t>Reported Time:- 12:10:16 IST 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8320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2490CF-F91A-568C-60C7-C0DFD06D9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2" r="1245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3583-3A22-31B1-6A44-1606E79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2" y="929219"/>
            <a:ext cx="5130602" cy="22731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>
                <a:latin typeface="Century Gothic"/>
              </a:rPr>
              <a:t>Thank you for your patience</a:t>
            </a:r>
          </a:p>
          <a:p>
            <a:endParaRPr lang="en-US" sz="5400" b="1" i="1">
              <a:latin typeface="Century Gothic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5DFDE-42A3-C7E3-EE19-34C9628F3149}"/>
              </a:ext>
            </a:extLst>
          </p:cNvPr>
          <p:cNvSpPr txBox="1"/>
          <p:nvPr/>
        </p:nvSpPr>
        <p:spPr>
          <a:xfrm>
            <a:off x="194382" y="2858522"/>
            <a:ext cx="4847438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i="1" dirty="0">
                <a:latin typeface="Century Gothic"/>
              </a:rPr>
              <a:t>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269015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57BEBC98-BA51-CD82-F232-01940F954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4960F4-A1FB-05C4-8B24-0AD8EB55F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447129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07405D-516A-363D-C700-57C0547F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800" b="1">
                <a:latin typeface="Century Gothic"/>
                <a:cs typeface="Calibri Light"/>
              </a:rPr>
              <a:t>Team Members</a:t>
            </a:r>
            <a:endParaRPr lang="en-US" sz="4800" b="1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570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6781800" cy="1752600"/>
          </a:xfrm>
        </p:spPr>
        <p:txBody>
          <a:bodyPr anchor="t">
            <a:normAutofit/>
          </a:bodyPr>
          <a:lstStyle/>
          <a:p>
            <a:pPr algn="l"/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516" y="1676401"/>
            <a:ext cx="9067800" cy="3707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latin typeface="Century Gothic"/>
                <a:ea typeface="+mn-lt"/>
                <a:cs typeface="+mn-lt"/>
              </a:rPr>
              <a:t>Problem Statement:</a:t>
            </a:r>
          </a:p>
          <a:p>
            <a:pPr algn="l"/>
            <a:endParaRPr lang="en-US" dirty="0">
              <a:latin typeface="Century Gothic"/>
              <a:ea typeface="+mn-lt"/>
              <a:cs typeface="+mn-lt"/>
            </a:endParaRPr>
          </a:p>
          <a:p>
            <a:pPr algn="l"/>
            <a:r>
              <a:rPr lang="en-US" dirty="0">
                <a:latin typeface="Century Gothic"/>
                <a:cs typeface="Calibri"/>
              </a:rPr>
              <a:t>Design a solution to prevent &amp; identify the intruders/miscreants who joins an Online Session to create nuisance or to perform unethical activities.</a:t>
            </a:r>
          </a:p>
        </p:txBody>
      </p:sp>
    </p:spTree>
    <p:extLst>
      <p:ext uri="{BB962C8B-B14F-4D97-AF65-F5344CB8AC3E}">
        <p14:creationId xmlns:p14="http://schemas.microsoft.com/office/powerpoint/2010/main" val="263888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6781800" cy="1752600"/>
          </a:xfrm>
        </p:spPr>
        <p:txBody>
          <a:bodyPr anchor="t">
            <a:normAutofit/>
          </a:bodyPr>
          <a:lstStyle/>
          <a:p>
            <a:pPr algn="l"/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516" y="1676401"/>
            <a:ext cx="9067800" cy="3707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latin typeface="Century Gothic"/>
                <a:ea typeface="+mn-lt"/>
                <a:cs typeface="+mn-lt"/>
              </a:rPr>
              <a:t>Frustrations among students, has affected their mental health as well, resulting in unwanted behaviors and activities which disturbs the decorum of the session/academic activities. </a:t>
            </a:r>
          </a:p>
          <a:p>
            <a:pPr algn="l"/>
            <a:r>
              <a:rPr lang="en-US" dirty="0">
                <a:latin typeface="Century Gothic"/>
                <a:ea typeface="+mn-lt"/>
                <a:cs typeface="+mn-lt"/>
              </a:rPr>
              <a:t>The links for academic sessions/webinars/CREs are shared by a few students to miscreants, who then login into the meeting/sessions using the same link by using IDs or names of other identified participants. After login into the meeting, miscreant/mischievous students create indiscipline, confusion and use foul abusive languages to disturb the whole meeting. </a:t>
            </a:r>
            <a:endParaRPr lang="en-US" dirty="0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B6B1B-77A3-65A8-B981-B1AF4651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4"/>
                </a:solidFill>
                <a:latin typeface="Century Gothic"/>
                <a:ea typeface="+mj-lt"/>
                <a:cs typeface="+mj-lt"/>
              </a:rPr>
              <a:t>Our Objectives</a:t>
            </a:r>
            <a:endParaRPr lang="en-US" b="1">
              <a:solidFill>
                <a:schemeClr val="accent4"/>
              </a:solidFill>
              <a:latin typeface="Century Gothic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DDD9342-D6D5-61B4-0BB3-ED97377D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82" y="643467"/>
            <a:ext cx="5251646" cy="5251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2A4F-04F7-4212-3297-7A1BF4AE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186074" cy="33166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>
                <a:solidFill>
                  <a:srgbClr val="FEFFFF"/>
                </a:solidFill>
                <a:ea typeface="+mn-lt"/>
                <a:cs typeface="+mn-lt"/>
              </a:rPr>
              <a:t> </a:t>
            </a:r>
            <a:r>
              <a:rPr lang="en-US" sz="1900" dirty="0">
                <a:solidFill>
                  <a:srgbClr val="FEFFFF"/>
                </a:solidFill>
                <a:latin typeface="Century Gothic"/>
                <a:ea typeface="+mn-lt"/>
                <a:cs typeface="+mn-lt"/>
              </a:rPr>
              <a:t>Solutions needed to identify miscreants. </a:t>
            </a:r>
            <a:endParaRPr lang="en-US" sz="1900" dirty="0">
              <a:solidFill>
                <a:srgbClr val="FEFFFF"/>
              </a:solidFill>
              <a:latin typeface="Century Gothic"/>
              <a:cs typeface="Calibri" panose="020F0502020204030204"/>
            </a:endParaRPr>
          </a:p>
          <a:p>
            <a:r>
              <a:rPr lang="en-US" sz="1900" dirty="0">
                <a:solidFill>
                  <a:srgbClr val="FEFFFF"/>
                </a:solidFill>
                <a:latin typeface="Century Gothic"/>
                <a:ea typeface="+mn-lt"/>
                <a:cs typeface="+mn-lt"/>
              </a:rPr>
              <a:t>They should not be able to use IDs and Names of the identified Participants/Students </a:t>
            </a:r>
          </a:p>
          <a:p>
            <a:r>
              <a:rPr lang="en-US" sz="1900" dirty="0">
                <a:solidFill>
                  <a:srgbClr val="FEFFFF"/>
                </a:solidFill>
                <a:latin typeface="Century Gothic"/>
                <a:ea typeface="+mn-lt"/>
                <a:cs typeface="+mn-lt"/>
              </a:rPr>
              <a:t> Blocking intruders made easier for the Host </a:t>
            </a:r>
          </a:p>
          <a:p>
            <a:r>
              <a:rPr lang="en-US" sz="1900" dirty="0">
                <a:solidFill>
                  <a:srgbClr val="FEFFFF"/>
                </a:solidFill>
                <a:latin typeface="Century Gothic"/>
              </a:rPr>
              <a:t>Offensive messages are tracked and not displayed in the chat box.</a:t>
            </a:r>
            <a:br>
              <a:rPr lang="en-US" sz="1900" dirty="0">
                <a:latin typeface="Century Gothic"/>
              </a:rPr>
            </a:br>
            <a:endParaRPr lang="en-US" sz="1700" dirty="0">
              <a:solidFill>
                <a:srgbClr val="FE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2468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556D4B9A-FF78-E0C1-236B-2B05502B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438"/>
            <a:ext cx="12203500" cy="6855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83834-7E20-5B1A-C053-2968F319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64" y="-138082"/>
            <a:ext cx="12183373" cy="24901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Century Gothic"/>
                <a:ea typeface="+mj-lt"/>
                <a:cs typeface="+mj-lt"/>
              </a:rPr>
              <a:t>The Problem We Face(Shown by Screenshots)</a:t>
            </a:r>
            <a:endParaRPr lang="en-US" b="1">
              <a:latin typeface="Century Gothic"/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A51812-FEA5-7AB0-4A54-F81A9350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782" y="1271198"/>
            <a:ext cx="4655388" cy="2494651"/>
          </a:xfrm>
        </p:spPr>
      </p:pic>
      <p:pic>
        <p:nvPicPr>
          <p:cNvPr id="5" name="Picture 5" descr="A picture containing text, screenshot, picture frame&#10;&#10;Description automatically generated">
            <a:extLst>
              <a:ext uri="{FF2B5EF4-FFF2-40B4-BE49-F238E27FC236}">
                <a16:creationId xmlns:a16="http://schemas.microsoft.com/office/drawing/2014/main" id="{5D7E935A-7714-FA18-8CC5-8E2479A4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266" y="1273998"/>
            <a:ext cx="4666192" cy="2505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19D3-B3AC-8A7C-2548-44D0FBA9CD6D}"/>
              </a:ext>
            </a:extLst>
          </p:cNvPr>
          <p:cNvSpPr txBox="1"/>
          <p:nvPr/>
        </p:nvSpPr>
        <p:spPr>
          <a:xfrm>
            <a:off x="8654282" y="3875925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>
                <a:latin typeface="Verdana"/>
                <a:ea typeface="+mn-lt"/>
                <a:cs typeface="+mn-lt"/>
              </a:rPr>
              <a:t>Class disrupted by raiders</a:t>
            </a:r>
            <a:endParaRPr lang="en-US" sz="2800" b="1">
              <a:latin typeface="Verdana"/>
              <a:ea typeface="Verdana"/>
              <a:cs typeface="Calibri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0D439-5B92-FBB5-755D-7B9E0D5871BE}"/>
              </a:ext>
            </a:extLst>
          </p:cNvPr>
          <p:cNvSpPr txBox="1"/>
          <p:nvPr/>
        </p:nvSpPr>
        <p:spPr>
          <a:xfrm>
            <a:off x="850336" y="3879307"/>
            <a:ext cx="339018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>
                <a:latin typeface="Verdana"/>
                <a:ea typeface="+mn-lt"/>
                <a:cs typeface="+mn-lt"/>
              </a:rPr>
              <a:t>Normal Class         </a:t>
            </a:r>
            <a:br>
              <a:rPr lang="en-US" sz="2800" b="1">
                <a:latin typeface="Verdana"/>
              </a:rPr>
            </a:br>
            <a:endParaRPr lang="en-US" sz="2800" b="1">
              <a:latin typeface="Verdana"/>
              <a:ea typeface="Verdana"/>
              <a:cs typeface="Calibri"/>
            </a:endParaRPr>
          </a:p>
        </p:txBody>
      </p:sp>
      <p:pic>
        <p:nvPicPr>
          <p:cNvPr id="3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914B839-20DA-5962-C74F-0E6592A4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842" y="4069416"/>
            <a:ext cx="4110316" cy="2036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DD9A4-9DAA-7694-C5A0-3E49A6EB4535}"/>
              </a:ext>
            </a:extLst>
          </p:cNvPr>
          <p:cNvSpPr txBox="1"/>
          <p:nvPr/>
        </p:nvSpPr>
        <p:spPr>
          <a:xfrm>
            <a:off x="3128514" y="6114140"/>
            <a:ext cx="59349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Verdana"/>
                <a:ea typeface="Verdana"/>
                <a:cs typeface="Calibri"/>
              </a:rPr>
              <a:t>Inappropriate comments</a:t>
            </a:r>
          </a:p>
        </p:txBody>
      </p:sp>
    </p:spTree>
    <p:extLst>
      <p:ext uri="{BB962C8B-B14F-4D97-AF65-F5344CB8AC3E}">
        <p14:creationId xmlns:p14="http://schemas.microsoft.com/office/powerpoint/2010/main" val="10393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19D4-FFE0-3C8A-6684-E61200B2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7401"/>
            <a:ext cx="3962061" cy="1709951"/>
          </a:xfrm>
        </p:spPr>
        <p:txBody>
          <a:bodyPr anchor="ctr">
            <a:normAutofit fontScale="90000"/>
          </a:bodyPr>
          <a:lstStyle/>
          <a:p>
            <a:r>
              <a:rPr lang="en-US" sz="4800" b="1">
                <a:latin typeface="Century Gothic"/>
                <a:ea typeface="+mj-lt"/>
                <a:cs typeface="+mj-lt"/>
              </a:rPr>
              <a:t>Our Solutions</a:t>
            </a:r>
            <a:endParaRPr lang="en-US" sz="4800" b="1">
              <a:latin typeface="Century Gothic"/>
            </a:endParaRPr>
          </a:p>
          <a:p>
            <a:br>
              <a:rPr lang="en-US" sz="3600"/>
            </a:br>
            <a:endParaRPr lang="en-US" sz="3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BE6827F-FD16-7D41-36E3-71F1EC87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778567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0" name="Picture 18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C51247-3AD5-41AC-7184-3E4DDB30E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6" y="2791182"/>
            <a:ext cx="4055710" cy="36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50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BE6827F-FD16-7D41-36E3-71F1EC87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27499"/>
              </p:ext>
            </p:extLst>
          </p:nvPr>
        </p:nvGraphicFramePr>
        <p:xfrm>
          <a:off x="5614255" y="709934"/>
          <a:ext cx="6272259" cy="569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" name="Picture 286" descr="Diagram&#10;&#10;Description automatically generated">
            <a:extLst>
              <a:ext uri="{FF2B5EF4-FFF2-40B4-BE49-F238E27FC236}">
                <a16:creationId xmlns:a16="http://schemas.microsoft.com/office/drawing/2014/main" id="{AA352A09-F4AF-7F63-C7A2-C2DC3CB67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238" y="1215421"/>
            <a:ext cx="5810719" cy="5569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319D4-FFE0-3C8A-6684-E61200B2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6" y="178431"/>
            <a:ext cx="3962061" cy="1640889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latin typeface="Century Gothic"/>
                <a:ea typeface="+mj-lt"/>
                <a:cs typeface="+mj-lt"/>
              </a:rPr>
              <a:t>Our Solutions</a:t>
            </a:r>
            <a:endParaRPr lang="en-US" sz="4900" b="1" dirty="0">
              <a:latin typeface="Century Gothic"/>
            </a:endParaRPr>
          </a:p>
          <a:p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3729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BE6827F-FD16-7D41-36E3-71F1EC87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69619"/>
              </p:ext>
            </p:extLst>
          </p:nvPr>
        </p:nvGraphicFramePr>
        <p:xfrm>
          <a:off x="5084852" y="749720"/>
          <a:ext cx="6478588" cy="546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3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A14E93-2BE0-85B2-B86D-EA51568E6C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127" t="-1568"/>
          <a:stretch/>
        </p:blipFill>
        <p:spPr>
          <a:xfrm>
            <a:off x="0" y="830435"/>
            <a:ext cx="5025277" cy="4019762"/>
          </a:xfrm>
          <a:prstGeom prst="rect">
            <a:avLst/>
          </a:prstGeom>
        </p:spPr>
      </p:pic>
      <p:pic>
        <p:nvPicPr>
          <p:cNvPr id="25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102EEF-5655-4E72-6675-364CDC420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60" y="5043331"/>
            <a:ext cx="3656701" cy="16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Verdana</vt:lpstr>
      <vt:lpstr>office theme</vt:lpstr>
      <vt:lpstr>Zooper </vt:lpstr>
      <vt:lpstr>Team Members</vt:lpstr>
      <vt:lpstr> </vt:lpstr>
      <vt:lpstr> </vt:lpstr>
      <vt:lpstr>Our Objectives</vt:lpstr>
      <vt:lpstr>The Problem We Face(Shown by Screenshots)  </vt:lpstr>
      <vt:lpstr>Our Solutions  </vt:lpstr>
      <vt:lpstr>Our Solutions  </vt:lpstr>
      <vt:lpstr>PowerPoint Presentation</vt:lpstr>
      <vt:lpstr>Our Solutions  </vt:lpstr>
      <vt:lpstr>How the generated file looks like?  </vt:lpstr>
      <vt:lpstr>Thank you for your patience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SHREYASHREE SARKAR</cp:lastModifiedBy>
  <cp:revision>2</cp:revision>
  <dcterms:created xsi:type="dcterms:W3CDTF">2022-03-20T14:25:18Z</dcterms:created>
  <dcterms:modified xsi:type="dcterms:W3CDTF">2022-03-21T09:15:13Z</dcterms:modified>
</cp:coreProperties>
</file>