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7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48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11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4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20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4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35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3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3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4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1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4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23-Oct-18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52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570469"/>
            <a:ext cx="9440034" cy="1828801"/>
          </a:xfrm>
        </p:spPr>
        <p:txBody>
          <a:bodyPr/>
          <a:lstStyle/>
          <a:p>
            <a:r>
              <a:rPr lang="en-US" dirty="0" smtClean="0"/>
              <a:t>Web-Based Learning Environment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5" y="2682816"/>
            <a:ext cx="7334284" cy="39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6429"/>
            <a:ext cx="2488828" cy="994139"/>
          </a:xfrm>
        </p:spPr>
        <p:txBody>
          <a:bodyPr>
            <a:normAutofit/>
          </a:bodyPr>
          <a:lstStyle/>
          <a:p>
            <a:pPr algn="l"/>
            <a:r>
              <a:rPr lang="en-US" u="sng" dirty="0" smtClean="0"/>
              <a:t>1. Problem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562" y="1330568"/>
            <a:ext cx="10353763" cy="575870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3200" dirty="0" smtClean="0"/>
              <a:t>Traditional approach of learning environments: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94" y="2009955"/>
            <a:ext cx="9152626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The inability to learn new things.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No motivation.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Intense </a:t>
            </a:r>
            <a:r>
              <a:rPr lang="en-US" sz="2400" dirty="0"/>
              <a:t>requirement for </a:t>
            </a:r>
            <a:r>
              <a:rPr lang="en-US" sz="2400" dirty="0" smtClean="0"/>
              <a:t>self-direction.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Inability of real-time self evaluation.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6429"/>
            <a:ext cx="2427282" cy="994139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/>
              <a:t>2</a:t>
            </a:r>
            <a:r>
              <a:rPr lang="en-US" u="sng" dirty="0" smtClean="0"/>
              <a:t>. Solution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1330568"/>
            <a:ext cx="10353763" cy="696640"/>
          </a:xfrm>
        </p:spPr>
        <p:txBody>
          <a:bodyPr anchor="t"/>
          <a:lstStyle/>
          <a:p>
            <a:pPr algn="l"/>
            <a:r>
              <a:rPr lang="en-US" sz="3200" dirty="0" smtClean="0"/>
              <a:t>A Quiz Based Approach: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3793" y="2027208"/>
            <a:ext cx="8229600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New Learning Environment.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3793" y="2602523"/>
            <a:ext cx="7833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Learn from questions.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Real-time self evaluation.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Ranking.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Feedback for both teacher and the student.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Self-motivation until mastering the topic.</a:t>
            </a:r>
          </a:p>
        </p:txBody>
      </p:sp>
    </p:spTree>
    <p:extLst>
      <p:ext uri="{BB962C8B-B14F-4D97-AF65-F5344CB8AC3E}">
        <p14:creationId xmlns:p14="http://schemas.microsoft.com/office/powerpoint/2010/main" val="4328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6429"/>
            <a:ext cx="5262718" cy="994139"/>
          </a:xfrm>
        </p:spPr>
        <p:txBody>
          <a:bodyPr/>
          <a:lstStyle/>
          <a:p>
            <a:pPr algn="l"/>
            <a:r>
              <a:rPr lang="en-US" u="sng" dirty="0" smtClean="0"/>
              <a:t>3. Project Requirement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4" y="1330568"/>
            <a:ext cx="10353763" cy="2159978"/>
          </a:xfrm>
        </p:spPr>
        <p:txBody>
          <a:bodyPr numCol="2" anchor="t">
            <a:noAutofit/>
          </a:bodyPr>
          <a:lstStyle/>
          <a:p>
            <a:pPr algn="l"/>
            <a:r>
              <a:rPr lang="en-US" sz="2800" dirty="0" smtClean="0"/>
              <a:t>Users :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Students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Take quizzes.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View performance.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 smtClean="0"/>
              <a:t>Teachers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Can manage quizzes.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Enroll students.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7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6429"/>
            <a:ext cx="2450507" cy="994139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/>
              <a:t>4</a:t>
            </a:r>
            <a:r>
              <a:rPr lang="en-US" u="sng" dirty="0" smtClean="0"/>
              <a:t>. ER Model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599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65</TotalTime>
  <Words>96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3</vt:lpstr>
      <vt:lpstr>Slice</vt:lpstr>
      <vt:lpstr>Web-Based Learning Environment</vt:lpstr>
      <vt:lpstr>1. Problem</vt:lpstr>
      <vt:lpstr>2. Solution</vt:lpstr>
      <vt:lpstr>3. Project Requirement</vt:lpstr>
      <vt:lpstr>4. ER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Learning Environment</dc:title>
  <dc:creator>Ganindu Dananja</dc:creator>
  <cp:lastModifiedBy>Ganindu Dananja</cp:lastModifiedBy>
  <cp:revision>11</cp:revision>
  <dcterms:created xsi:type="dcterms:W3CDTF">2018-10-23T12:10:47Z</dcterms:created>
  <dcterms:modified xsi:type="dcterms:W3CDTF">2018-10-23T13:16:36Z</dcterms:modified>
</cp:coreProperties>
</file>