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0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4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39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38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2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25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30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1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603D-1117-4587-BF36-3E533341424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32ED-A8FC-4FF8-894B-1D223C301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0024CE-8967-1BAE-8FF1-E74EAD84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38225"/>
            <a:ext cx="4857750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20DEAD-E36F-912D-2254-ACBF7946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23950"/>
            <a:ext cx="4552950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1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E9DBA8-AE95-657F-649B-630CA773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285875"/>
            <a:ext cx="4552950" cy="73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2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273737-EC36-CD74-C1A6-1C99532F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314450"/>
            <a:ext cx="4695825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4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1F2932-A725-897A-D376-2F877A53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95400"/>
            <a:ext cx="47815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0B5B58-FD33-BB28-D791-D882A034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62050"/>
            <a:ext cx="4857750" cy="7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3DFC55-C229-DE28-9778-41E847D5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257300"/>
            <a:ext cx="49911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7A37BB-6CD7-F776-EF2C-29C31059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495425"/>
            <a:ext cx="47529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8CDE36-E09F-E2F6-C61F-E833DA31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4062412"/>
            <a:ext cx="4705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84C416-622E-FA22-EBA9-596A2AB0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376362"/>
            <a:ext cx="4962525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8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C17249-4383-E351-7EB8-311C77FF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66862"/>
            <a:ext cx="45720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C16878-5064-2244-B79A-66561CE2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290637"/>
            <a:ext cx="4791075" cy="73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0CDB24-639C-CA62-4C76-F1C76570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262062"/>
            <a:ext cx="4752975" cy="7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A9D6E5-484B-916C-1F23-3BC27B16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66812"/>
            <a:ext cx="480060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34749E-F4D9-A522-61AE-184C956E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19225"/>
            <a:ext cx="459105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7A0E80-9944-32EF-A3AD-E60760F0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300162"/>
            <a:ext cx="4695825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4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11B1DD-94FC-4760-BC18-65BD44AB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47775"/>
            <a:ext cx="4695825" cy="7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5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8DEAA51B08DC42A60018ABBD690D6C" ma:contentTypeVersion="0" ma:contentTypeDescription="Crie um novo documento." ma:contentTypeScope="" ma:versionID="914520e4d3cc9df53c99ce484cdbba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EC82C9-9059-4568-8F3B-C2ACAF64688D}"/>
</file>

<file path=customXml/itemProps2.xml><?xml version="1.0" encoding="utf-8"?>
<ds:datastoreItem xmlns:ds="http://schemas.openxmlformats.org/officeDocument/2006/customXml" ds:itemID="{BB57F06C-9EA3-403E-AE73-DA79DD31142E}"/>
</file>

<file path=customXml/itemProps3.xml><?xml version="1.0" encoding="utf-8"?>
<ds:datastoreItem xmlns:ds="http://schemas.openxmlformats.org/officeDocument/2006/customXml" ds:itemID="{33397A6C-387F-4BDA-B0B9-5BEB92AAAFA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Papel A4 (210 x 297 mm)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Viviane Ribeiro de Siqueira</dc:creator>
  <cp:lastModifiedBy>Viviane Ribeiro de Siqueira</cp:lastModifiedBy>
  <cp:revision>1</cp:revision>
  <dcterms:created xsi:type="dcterms:W3CDTF">2023-08-14T17:56:43Z</dcterms:created>
  <dcterms:modified xsi:type="dcterms:W3CDTF">2023-08-14T18:06:34Z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0x010100248DEAA51B08DC42A60018ABBD690D6C</vt:lpwstr>
  </property>
</Properties>
</file>