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77" r:id="rId5"/>
    <p:sldId id="276" r:id="rId6"/>
    <p:sldId id="257" r:id="rId7"/>
    <p:sldId id="275" r:id="rId8"/>
    <p:sldId id="261" r:id="rId9"/>
    <p:sldId id="268" r:id="rId10"/>
    <p:sldId id="274" r:id="rId11"/>
    <p:sldId id="273" r:id="rId12"/>
    <p:sldId id="263" r:id="rId13"/>
    <p:sldId id="278" r:id="rId14"/>
    <p:sldId id="270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CronogramaDIP2_i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pt-BR" sz="1400">
                <a:solidFill>
                  <a:schemeClr val="bg1"/>
                </a:solidFill>
              </a:rPr>
              <a:t>Backlog</a:t>
            </a:r>
          </a:p>
        </c:rich>
      </c:tx>
      <c:layout>
        <c:manualLayout>
          <c:xMode val="edge"/>
          <c:yMode val="edge"/>
          <c:x val="0.65861789151356076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17-459D-A414-7DA8C453AC5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17-459D-A414-7DA8C453AC5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17-459D-A414-7DA8C453AC5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17-459D-A414-7DA8C453AC59}"/>
              </c:ext>
            </c:extLst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174023486725482"/>
                      <c:h val="0.215731210712075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217-459D-A414-7DA8C453AC59}"/>
                </c:ext>
              </c:extLst>
            </c:dLbl>
            <c:dLbl>
              <c:idx val="1"/>
              <c:layout>
                <c:manualLayout>
                  <c:x val="-2.4446794102883824E-2"/>
                  <c:y val="-1.142652919347100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853240995062596"/>
                      <c:h val="0.1671333313750256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217-459D-A414-7DA8C453AC59}"/>
                </c:ext>
              </c:extLst>
            </c:dLbl>
            <c:dLbl>
              <c:idx val="2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668061023622047"/>
                      <c:h val="0.2182604353317862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217-459D-A414-7DA8C453AC59}"/>
                </c:ext>
              </c:extLst>
            </c:dLbl>
            <c:dLbl>
              <c:idx val="3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0497488377241"/>
                      <c:h val="0.2396541350990688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217-459D-A414-7DA8C453AC5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Entregas!$B$2:$B$5</c:f>
              <c:strCache>
                <c:ptCount val="4"/>
                <c:pt idx="0">
                  <c:v>Backlog</c:v>
                </c:pt>
                <c:pt idx="1">
                  <c:v>Em andamento</c:v>
                </c:pt>
                <c:pt idx="2">
                  <c:v>Concluído</c:v>
                </c:pt>
                <c:pt idx="3">
                  <c:v>Atrasado</c:v>
                </c:pt>
              </c:strCache>
            </c:strRef>
          </c:cat>
          <c:val>
            <c:numRef>
              <c:f>Entregas!$C$2:$C$5</c:f>
              <c:numCache>
                <c:formatCode>General</c:formatCode>
                <c:ptCount val="4"/>
                <c:pt idx="0">
                  <c:v>23</c:v>
                </c:pt>
                <c:pt idx="1">
                  <c:v>2</c:v>
                </c:pt>
                <c:pt idx="2">
                  <c:v>19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217-459D-A414-7DA8C453A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1DBC9-8A64-45E5-B825-FDBF4C9BF8C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C453C95-3EF9-40AA-8E3F-C3591226B578}">
      <dgm:prSet phldrT="[Texto]"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Alisson Augusto da Silva (PO-B)</a:t>
          </a:r>
          <a:endParaRPr lang="pt-BR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F7087C1-3477-4CB4-9F98-8E84E1A88C1B}" type="parTrans" cxnId="{77D38564-ADF3-4E64-8176-F81C5344A348}">
      <dgm:prSet/>
      <dgm:spPr/>
      <dgm:t>
        <a:bodyPr/>
        <a:lstStyle/>
        <a:p>
          <a:endParaRPr lang="pt-BR"/>
        </a:p>
      </dgm:t>
    </dgm:pt>
    <dgm:pt modelId="{6D3C91A1-23AD-4633-AC94-A558011894A7}" type="sibTrans" cxnId="{77D38564-ADF3-4E64-8176-F81C5344A348}">
      <dgm:prSet/>
      <dgm:spPr/>
      <dgm:t>
        <a:bodyPr/>
        <a:lstStyle/>
        <a:p>
          <a:endParaRPr lang="pt-BR"/>
        </a:p>
      </dgm:t>
    </dgm:pt>
    <dgm:pt modelId="{67453280-3301-4657-9844-D4EAD8D7ACF0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Iago Fortes R Moreira (ST)</a:t>
          </a:r>
        </a:p>
      </dgm:t>
    </dgm:pt>
    <dgm:pt modelId="{B5E73A33-1054-435F-9EED-6698DD7959F8}" type="parTrans" cxnId="{9BCBD0F1-1BA4-4914-9205-4A60B9DDEF3C}">
      <dgm:prSet/>
      <dgm:spPr/>
      <dgm:t>
        <a:bodyPr/>
        <a:lstStyle/>
        <a:p>
          <a:endParaRPr lang="pt-BR"/>
        </a:p>
      </dgm:t>
    </dgm:pt>
    <dgm:pt modelId="{031C4ED3-04C1-4431-839B-CDCB243AD8BC}" type="sibTrans" cxnId="{9BCBD0F1-1BA4-4914-9205-4A60B9DDEF3C}">
      <dgm:prSet/>
      <dgm:spPr/>
      <dgm:t>
        <a:bodyPr/>
        <a:lstStyle/>
        <a:p>
          <a:endParaRPr lang="pt-BR"/>
        </a:p>
      </dgm:t>
    </dgm:pt>
    <dgm:pt modelId="{1386F9F2-89AC-433F-A866-EED38800CF7A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Eduardo Almeida (ST)</a:t>
          </a:r>
        </a:p>
      </dgm:t>
    </dgm:pt>
    <dgm:pt modelId="{61348631-DBED-4EE1-B2A1-BA33933D42DB}" type="parTrans" cxnId="{C5B31C95-E609-4120-AE8A-1392C9CFF002}">
      <dgm:prSet/>
      <dgm:spPr/>
      <dgm:t>
        <a:bodyPr/>
        <a:lstStyle/>
        <a:p>
          <a:endParaRPr lang="pt-BR"/>
        </a:p>
      </dgm:t>
    </dgm:pt>
    <dgm:pt modelId="{37AFD884-193E-44D2-BB8E-BAB053C74323}" type="sibTrans" cxnId="{C5B31C95-E609-4120-AE8A-1392C9CFF002}">
      <dgm:prSet/>
      <dgm:spPr/>
      <dgm:t>
        <a:bodyPr/>
        <a:lstStyle/>
        <a:p>
          <a:endParaRPr lang="pt-BR"/>
        </a:p>
      </dgm:t>
    </dgm:pt>
    <dgm:pt modelId="{2A190D27-F1AB-4C4A-8F75-A6F8004EA8C9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Felipe Nogueira (PO)</a:t>
          </a:r>
          <a:endParaRPr lang="pt-BR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Times New Roman" panose="02020603050405020304" pitchFamily="18" charset="0"/>
          </a:endParaRPr>
        </a:p>
      </dgm:t>
    </dgm:pt>
    <dgm:pt modelId="{CA03824A-9A31-4BE0-A573-164A5A53C2EA}" type="parTrans" cxnId="{5B37C770-0ECD-471C-B0FD-C0229C070DCF}">
      <dgm:prSet/>
      <dgm:spPr/>
      <dgm:t>
        <a:bodyPr/>
        <a:lstStyle/>
        <a:p>
          <a:endParaRPr lang="pt-BR"/>
        </a:p>
      </dgm:t>
    </dgm:pt>
    <dgm:pt modelId="{2782F399-58E6-4AA3-AECF-FD8F93D66DA1}" type="sibTrans" cxnId="{5B37C770-0ECD-471C-B0FD-C0229C070DCF}">
      <dgm:prSet/>
      <dgm:spPr/>
      <dgm:t>
        <a:bodyPr/>
        <a:lstStyle/>
        <a:p>
          <a:endParaRPr lang="pt-BR"/>
        </a:p>
      </dgm:t>
    </dgm:pt>
    <dgm:pt modelId="{B0059EE4-D8D8-42F1-8FBB-07E374466503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Felipe Lima (SM)</a:t>
          </a:r>
        </a:p>
      </dgm:t>
    </dgm:pt>
    <dgm:pt modelId="{F6C7738B-A6E8-488B-AA2D-8BACA0A387D0}" type="parTrans" cxnId="{94BFA526-D9AE-4C5E-85A5-AADB7E6D7DDE}">
      <dgm:prSet/>
      <dgm:spPr/>
      <dgm:t>
        <a:bodyPr/>
        <a:lstStyle/>
        <a:p>
          <a:endParaRPr lang="pt-BR"/>
        </a:p>
      </dgm:t>
    </dgm:pt>
    <dgm:pt modelId="{CAEA34C4-2E17-4376-84E4-4A446D962BE9}" type="sibTrans" cxnId="{94BFA526-D9AE-4C5E-85A5-AADB7E6D7DDE}">
      <dgm:prSet/>
      <dgm:spPr/>
      <dgm:t>
        <a:bodyPr/>
        <a:lstStyle/>
        <a:p>
          <a:endParaRPr lang="pt-BR"/>
        </a:p>
      </dgm:t>
    </dgm:pt>
    <dgm:pt modelId="{A8DBF13E-7829-4FE0-9AB2-8A3426B7F02D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Guilherme Augusto (ST)</a:t>
          </a:r>
        </a:p>
      </dgm:t>
    </dgm:pt>
    <dgm:pt modelId="{62C0BA23-EB98-4B84-9478-04A194C24330}" type="parTrans" cxnId="{572913E2-8702-409E-8801-7ED411653A9D}">
      <dgm:prSet/>
      <dgm:spPr/>
      <dgm:t>
        <a:bodyPr/>
        <a:lstStyle/>
        <a:p>
          <a:endParaRPr lang="pt-BR"/>
        </a:p>
      </dgm:t>
    </dgm:pt>
    <dgm:pt modelId="{310EDABD-26D1-46D1-AAE7-4F0589501E4E}" type="sibTrans" cxnId="{572913E2-8702-409E-8801-7ED411653A9D}">
      <dgm:prSet/>
      <dgm:spPr/>
      <dgm:t>
        <a:bodyPr/>
        <a:lstStyle/>
        <a:p>
          <a:endParaRPr lang="pt-BR"/>
        </a:p>
      </dgm:t>
    </dgm:pt>
    <dgm:pt modelId="{E8C6AD5E-F58D-435D-8CB8-05433AEF138E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João Paulo P Gonçalves (ST)</a:t>
          </a:r>
        </a:p>
      </dgm:t>
    </dgm:pt>
    <dgm:pt modelId="{AC5A6303-06E7-4E24-97F7-B59DCA499E12}" type="parTrans" cxnId="{BEE5649F-08E8-4679-9EE3-1E4563E9C65D}">
      <dgm:prSet/>
      <dgm:spPr/>
      <dgm:t>
        <a:bodyPr/>
        <a:lstStyle/>
        <a:p>
          <a:endParaRPr lang="pt-BR"/>
        </a:p>
      </dgm:t>
    </dgm:pt>
    <dgm:pt modelId="{CE156133-799A-4461-BB11-3F440F0BB799}" type="sibTrans" cxnId="{BEE5649F-08E8-4679-9EE3-1E4563E9C65D}">
      <dgm:prSet/>
      <dgm:spPr/>
      <dgm:t>
        <a:bodyPr/>
        <a:lstStyle/>
        <a:p>
          <a:endParaRPr lang="pt-BR"/>
        </a:p>
      </dgm:t>
    </dgm:pt>
    <dgm:pt modelId="{1A87E46F-C3FB-4328-B8D0-EBCEA8F3B9FA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Jonathas Marques (ST)</a:t>
          </a:r>
        </a:p>
      </dgm:t>
    </dgm:pt>
    <dgm:pt modelId="{D26B109F-0C24-4214-9025-0C47905BDEA0}" type="parTrans" cxnId="{5E8A7CE3-6EE4-4926-851C-5823B9627815}">
      <dgm:prSet/>
      <dgm:spPr/>
      <dgm:t>
        <a:bodyPr/>
        <a:lstStyle/>
        <a:p>
          <a:endParaRPr lang="pt-BR"/>
        </a:p>
      </dgm:t>
    </dgm:pt>
    <dgm:pt modelId="{200C1EA3-834D-4243-93C8-B6FF6BA71BA5}" type="sibTrans" cxnId="{5E8A7CE3-6EE4-4926-851C-5823B9627815}">
      <dgm:prSet/>
      <dgm:spPr/>
      <dgm:t>
        <a:bodyPr/>
        <a:lstStyle/>
        <a:p>
          <a:endParaRPr lang="pt-BR"/>
        </a:p>
      </dgm:t>
    </dgm:pt>
    <dgm:pt modelId="{58C5D226-1C7E-4C21-A3C0-0CD4C4A96FC7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Lucas Oliveira (SM-B)</a:t>
          </a:r>
        </a:p>
      </dgm:t>
    </dgm:pt>
    <dgm:pt modelId="{9DCAF6C4-983B-473D-B219-A55F1D3D7C9E}" type="parTrans" cxnId="{2346139D-3773-498D-9F18-587879339C19}">
      <dgm:prSet/>
      <dgm:spPr/>
      <dgm:t>
        <a:bodyPr/>
        <a:lstStyle/>
        <a:p>
          <a:endParaRPr lang="pt-BR"/>
        </a:p>
      </dgm:t>
    </dgm:pt>
    <dgm:pt modelId="{1C0F26CC-8A9E-4583-9069-2A02992329FC}" type="sibTrans" cxnId="{2346139D-3773-498D-9F18-587879339C19}">
      <dgm:prSet/>
      <dgm:spPr/>
      <dgm:t>
        <a:bodyPr/>
        <a:lstStyle/>
        <a:p>
          <a:endParaRPr lang="pt-BR"/>
        </a:p>
      </dgm:t>
    </dgm:pt>
    <dgm:pt modelId="{CB1CBCA5-4372-4806-8F14-0A7DD15749B4}">
      <dgm:prSet/>
      <dgm:spPr/>
      <dgm:t>
        <a:bodyPr/>
        <a:lstStyle/>
        <a:p>
          <a:r>
            <a:rPr lang="pt-BR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Silvio Arnaldo (ST)</a:t>
          </a:r>
        </a:p>
      </dgm:t>
    </dgm:pt>
    <dgm:pt modelId="{F22B9A66-2C31-4498-B6B4-89470450E470}" type="parTrans" cxnId="{C6416BCD-83D0-414E-B44B-5A0E8BDF88D3}">
      <dgm:prSet/>
      <dgm:spPr/>
      <dgm:t>
        <a:bodyPr/>
        <a:lstStyle/>
        <a:p>
          <a:endParaRPr lang="pt-BR"/>
        </a:p>
      </dgm:t>
    </dgm:pt>
    <dgm:pt modelId="{51CFD64C-04FD-48B7-8D2D-E808D1DA5B1D}" type="sibTrans" cxnId="{C6416BCD-83D0-414E-B44B-5A0E8BDF88D3}">
      <dgm:prSet/>
      <dgm:spPr/>
      <dgm:t>
        <a:bodyPr/>
        <a:lstStyle/>
        <a:p>
          <a:endParaRPr lang="pt-BR"/>
        </a:p>
      </dgm:t>
    </dgm:pt>
    <dgm:pt modelId="{CF51A699-65F6-4EC9-9E8B-467CFE841A32}">
      <dgm:prSet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Orientador: </a:t>
          </a:r>
          <a:r>
            <a:rPr lang="pt-BR" b="1" i="0" dirty="0">
              <a:solidFill>
                <a:schemeClr val="tx2">
                  <a:lumMod val="50000"/>
                </a:schemeClr>
              </a:solidFill>
              <a:effectLst/>
              <a:latin typeface="Tahoma" panose="020B0604030504040204" pitchFamily="34" charset="0"/>
            </a:rPr>
            <a:t>Santiago Martin Lugones</a:t>
          </a:r>
          <a:endParaRPr lang="pt-BR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Times New Roman" panose="02020603050405020304" pitchFamily="18" charset="0"/>
          </a:endParaRPr>
        </a:p>
      </dgm:t>
    </dgm:pt>
    <dgm:pt modelId="{8194FCD4-199F-4F5D-B5F7-E4697BD55EF7}" type="parTrans" cxnId="{FD978416-61BF-49F8-B333-18346433A6CB}">
      <dgm:prSet/>
      <dgm:spPr/>
      <dgm:t>
        <a:bodyPr/>
        <a:lstStyle/>
        <a:p>
          <a:endParaRPr lang="pt-BR"/>
        </a:p>
      </dgm:t>
    </dgm:pt>
    <dgm:pt modelId="{9B27F807-1F36-4B69-B3B4-EF9421FD8073}" type="sibTrans" cxnId="{FD978416-61BF-49F8-B333-18346433A6CB}">
      <dgm:prSet/>
      <dgm:spPr/>
      <dgm:t>
        <a:bodyPr/>
        <a:lstStyle/>
        <a:p>
          <a:endParaRPr lang="pt-BR"/>
        </a:p>
      </dgm:t>
    </dgm:pt>
    <dgm:pt modelId="{54BB5F12-277C-4408-AB09-315BCD37C940}" type="pres">
      <dgm:prSet presAssocID="{0E91DBC9-8A64-45E5-B825-FDBF4C9BF8C5}" presName="Name0" presStyleCnt="0">
        <dgm:presLayoutVars>
          <dgm:dir/>
          <dgm:resizeHandles val="exact"/>
        </dgm:presLayoutVars>
      </dgm:prSet>
      <dgm:spPr/>
    </dgm:pt>
    <dgm:pt modelId="{27874F41-E94B-4B9B-9D98-4060C935FD7D}" type="pres">
      <dgm:prSet presAssocID="{1C453C95-3EF9-40AA-8E3F-C3591226B578}" presName="compNode" presStyleCnt="0"/>
      <dgm:spPr/>
    </dgm:pt>
    <dgm:pt modelId="{85D2CCAC-B708-4B8E-B6A5-B675A5774EFB}" type="pres">
      <dgm:prSet presAssocID="{1C453C95-3EF9-40AA-8E3F-C3591226B578}" presName="pictRect" presStyleLbl="node1" presStyleIdx="0" presStyleCnt="11" custScaleX="61521" custScaleY="105499"/>
      <dgm:spPr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3B6CF59B-95B5-45A6-A88B-DE8490780CC7}" type="pres">
      <dgm:prSet presAssocID="{1C453C95-3EF9-40AA-8E3F-C3591226B578}" presName="textRect" presStyleLbl="revTx" presStyleIdx="0" presStyleCnt="11" custLinFactNeighborY="29799">
        <dgm:presLayoutVars>
          <dgm:bulletEnabled val="1"/>
        </dgm:presLayoutVars>
      </dgm:prSet>
      <dgm:spPr/>
    </dgm:pt>
    <dgm:pt modelId="{0EA0259B-2102-42C6-BEF2-2437FCCA4EF8}" type="pres">
      <dgm:prSet presAssocID="{6D3C91A1-23AD-4633-AC94-A558011894A7}" presName="sibTrans" presStyleLbl="sibTrans2D1" presStyleIdx="0" presStyleCnt="0"/>
      <dgm:spPr/>
    </dgm:pt>
    <dgm:pt modelId="{864D49E9-B824-424A-AD10-E8F11FF4884A}" type="pres">
      <dgm:prSet presAssocID="{67453280-3301-4657-9844-D4EAD8D7ACF0}" presName="compNode" presStyleCnt="0"/>
      <dgm:spPr/>
    </dgm:pt>
    <dgm:pt modelId="{2026ACE0-2012-4561-8062-6E5724CEA24D}" type="pres">
      <dgm:prSet presAssocID="{67453280-3301-4657-9844-D4EAD8D7ACF0}" presName="pictRect" presStyleLbl="node1" presStyleIdx="1" presStyleCnt="11" custScaleX="61521" custScaleY="105499"/>
      <dgm:spPr>
        <a:blipFill rotWithShape="1">
          <a:blip xmlns:r="http://schemas.openxmlformats.org/officeDocument/2006/relationships" r:embed="rId2"/>
          <a:srcRect/>
          <a:stretch>
            <a:fillRect t="-17000" b="-17000"/>
          </a:stretch>
        </a:blipFill>
      </dgm:spPr>
    </dgm:pt>
    <dgm:pt modelId="{C8CFE673-9A4B-4770-B8C9-444DF683A008}" type="pres">
      <dgm:prSet presAssocID="{67453280-3301-4657-9844-D4EAD8D7ACF0}" presName="textRect" presStyleLbl="revTx" presStyleIdx="1" presStyleCnt="11" custLinFactNeighborY="29799">
        <dgm:presLayoutVars>
          <dgm:bulletEnabled val="1"/>
        </dgm:presLayoutVars>
      </dgm:prSet>
      <dgm:spPr/>
    </dgm:pt>
    <dgm:pt modelId="{C44878FE-657E-46A3-AE50-B08DB2EA7978}" type="pres">
      <dgm:prSet presAssocID="{031C4ED3-04C1-4431-839B-CDCB243AD8BC}" presName="sibTrans" presStyleLbl="sibTrans2D1" presStyleIdx="0" presStyleCnt="0"/>
      <dgm:spPr/>
    </dgm:pt>
    <dgm:pt modelId="{6489285E-302A-4742-9F85-FFAC9B6077C6}" type="pres">
      <dgm:prSet presAssocID="{1386F9F2-89AC-433F-A866-EED38800CF7A}" presName="compNode" presStyleCnt="0"/>
      <dgm:spPr/>
    </dgm:pt>
    <dgm:pt modelId="{256ACDAC-C65D-49C1-A704-022B53E866E8}" type="pres">
      <dgm:prSet presAssocID="{1386F9F2-89AC-433F-A866-EED38800CF7A}" presName="pictRect" presStyleLbl="node1" presStyleIdx="2" presStyleCnt="11" custScaleX="61521" custScaleY="105499"/>
      <dgm:spPr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</dgm:spPr>
    </dgm:pt>
    <dgm:pt modelId="{0B012B12-7C51-45EB-8C98-A69F0170DC6A}" type="pres">
      <dgm:prSet presAssocID="{1386F9F2-89AC-433F-A866-EED38800CF7A}" presName="textRect" presStyleLbl="revTx" presStyleIdx="2" presStyleCnt="11" custLinFactNeighborY="29799">
        <dgm:presLayoutVars>
          <dgm:bulletEnabled val="1"/>
        </dgm:presLayoutVars>
      </dgm:prSet>
      <dgm:spPr/>
    </dgm:pt>
    <dgm:pt modelId="{D2EE56CC-92AB-4ACB-85C0-29A686BE498F}" type="pres">
      <dgm:prSet presAssocID="{37AFD884-193E-44D2-BB8E-BAB053C74323}" presName="sibTrans" presStyleLbl="sibTrans2D1" presStyleIdx="0" presStyleCnt="0"/>
      <dgm:spPr/>
    </dgm:pt>
    <dgm:pt modelId="{276DFBEC-9860-4448-A192-08277FFFC3D2}" type="pres">
      <dgm:prSet presAssocID="{2A190D27-F1AB-4C4A-8F75-A6F8004EA8C9}" presName="compNode" presStyleCnt="0"/>
      <dgm:spPr/>
    </dgm:pt>
    <dgm:pt modelId="{3F9996DF-1079-48AA-A6D5-C01C26439DC9}" type="pres">
      <dgm:prSet presAssocID="{2A190D27-F1AB-4C4A-8F75-A6F8004EA8C9}" presName="pictRect" presStyleLbl="node1" presStyleIdx="3" presStyleCnt="11" custScaleX="61521" custScaleY="105499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22148B9E-06C2-4DC2-B2E9-B54B09DE262D}" type="pres">
      <dgm:prSet presAssocID="{2A190D27-F1AB-4C4A-8F75-A6F8004EA8C9}" presName="textRect" presStyleLbl="revTx" presStyleIdx="3" presStyleCnt="11" custLinFactNeighborY="29799">
        <dgm:presLayoutVars>
          <dgm:bulletEnabled val="1"/>
        </dgm:presLayoutVars>
      </dgm:prSet>
      <dgm:spPr/>
    </dgm:pt>
    <dgm:pt modelId="{467842CF-3EFD-47CB-BD33-F1142B0AE8DB}" type="pres">
      <dgm:prSet presAssocID="{2782F399-58E6-4AA3-AECF-FD8F93D66DA1}" presName="sibTrans" presStyleLbl="sibTrans2D1" presStyleIdx="0" presStyleCnt="0"/>
      <dgm:spPr/>
    </dgm:pt>
    <dgm:pt modelId="{3FF10194-CCCF-46E0-9F36-F22CFBF86B0D}" type="pres">
      <dgm:prSet presAssocID="{B0059EE4-D8D8-42F1-8FBB-07E374466503}" presName="compNode" presStyleCnt="0"/>
      <dgm:spPr/>
    </dgm:pt>
    <dgm:pt modelId="{34EB65D6-8CB6-4CAB-B1F7-6AA728C480D4}" type="pres">
      <dgm:prSet presAssocID="{B0059EE4-D8D8-42F1-8FBB-07E374466503}" presName="pictRect" presStyleLbl="node1" presStyleIdx="4" presStyleCnt="11" custScaleX="61521" custScaleY="105499" custLinFactNeighborY="-4292"/>
      <dgm:spPr>
        <a:blipFill rotWithShape="1">
          <a:blip xmlns:r="http://schemas.openxmlformats.org/officeDocument/2006/relationships" r:embed="rId5"/>
          <a:srcRect/>
          <a:stretch>
            <a:fillRect t="-31000" b="-31000"/>
          </a:stretch>
        </a:blipFill>
      </dgm:spPr>
    </dgm:pt>
    <dgm:pt modelId="{BA85ED22-B611-40FE-A8EF-AD124D7B563D}" type="pres">
      <dgm:prSet presAssocID="{B0059EE4-D8D8-42F1-8FBB-07E374466503}" presName="textRect" presStyleLbl="revTx" presStyleIdx="4" presStyleCnt="11" custLinFactNeighborY="29799">
        <dgm:presLayoutVars>
          <dgm:bulletEnabled val="1"/>
        </dgm:presLayoutVars>
      </dgm:prSet>
      <dgm:spPr/>
    </dgm:pt>
    <dgm:pt modelId="{0A26B63F-8048-4616-BAB3-872A4AEBF99B}" type="pres">
      <dgm:prSet presAssocID="{CAEA34C4-2E17-4376-84E4-4A446D962BE9}" presName="sibTrans" presStyleLbl="sibTrans2D1" presStyleIdx="0" presStyleCnt="0"/>
      <dgm:spPr/>
    </dgm:pt>
    <dgm:pt modelId="{C4C64214-141F-4A31-B5F5-22CE75FD931F}" type="pres">
      <dgm:prSet presAssocID="{A8DBF13E-7829-4FE0-9AB2-8A3426B7F02D}" presName="compNode" presStyleCnt="0"/>
      <dgm:spPr/>
    </dgm:pt>
    <dgm:pt modelId="{E1D6DA04-557B-4812-AB0D-1046563FEBDA}" type="pres">
      <dgm:prSet presAssocID="{A8DBF13E-7829-4FE0-9AB2-8A3426B7F02D}" presName="pictRect" presStyleLbl="node1" presStyleIdx="5" presStyleCnt="11" custScaleX="61521" custScaleY="105499" custLinFactNeighborY="-2962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E66BE663-AA38-4459-AB22-C0E614250B92}" type="pres">
      <dgm:prSet presAssocID="{A8DBF13E-7829-4FE0-9AB2-8A3426B7F02D}" presName="textRect" presStyleLbl="revTx" presStyleIdx="5" presStyleCnt="11" custLinFactNeighborX="-2906" custLinFactNeighborY="27576">
        <dgm:presLayoutVars>
          <dgm:bulletEnabled val="1"/>
        </dgm:presLayoutVars>
      </dgm:prSet>
      <dgm:spPr/>
    </dgm:pt>
    <dgm:pt modelId="{466E7F50-DBB0-4499-AC59-C082DCE98989}" type="pres">
      <dgm:prSet presAssocID="{310EDABD-26D1-46D1-AAE7-4F0589501E4E}" presName="sibTrans" presStyleLbl="sibTrans2D1" presStyleIdx="0" presStyleCnt="0"/>
      <dgm:spPr/>
    </dgm:pt>
    <dgm:pt modelId="{C8E345B1-9662-435D-8379-CD6DFF4878EF}" type="pres">
      <dgm:prSet presAssocID="{E8C6AD5E-F58D-435D-8CB8-05433AEF138E}" presName="compNode" presStyleCnt="0"/>
      <dgm:spPr/>
    </dgm:pt>
    <dgm:pt modelId="{4A6D2F7B-C8AE-4956-90DC-CD7F68989DBD}" type="pres">
      <dgm:prSet presAssocID="{E8C6AD5E-F58D-435D-8CB8-05433AEF138E}" presName="pictRect" presStyleLbl="node1" presStyleIdx="6" presStyleCnt="11" custScaleX="61521" custScaleY="105499" custLinFactNeighborY="-2962"/>
      <dgm:spPr>
        <a:blipFill rotWithShape="1">
          <a:blip xmlns:r="http://schemas.openxmlformats.org/officeDocument/2006/relationships" r:embed="rId7"/>
          <a:srcRect/>
          <a:stretch>
            <a:fillRect t="-21000" b="-21000"/>
          </a:stretch>
        </a:blipFill>
      </dgm:spPr>
    </dgm:pt>
    <dgm:pt modelId="{31DDCC0B-01D1-45B1-893A-BF559260720B}" type="pres">
      <dgm:prSet presAssocID="{E8C6AD5E-F58D-435D-8CB8-05433AEF138E}" presName="textRect" presStyleLbl="revTx" presStyleIdx="6" presStyleCnt="11" custLinFactNeighborY="27576">
        <dgm:presLayoutVars>
          <dgm:bulletEnabled val="1"/>
        </dgm:presLayoutVars>
      </dgm:prSet>
      <dgm:spPr/>
    </dgm:pt>
    <dgm:pt modelId="{DFD470C1-0657-4CEA-93A2-C4D75FD9D18A}" type="pres">
      <dgm:prSet presAssocID="{CE156133-799A-4461-BB11-3F440F0BB799}" presName="sibTrans" presStyleLbl="sibTrans2D1" presStyleIdx="0" presStyleCnt="0"/>
      <dgm:spPr/>
    </dgm:pt>
    <dgm:pt modelId="{30FCC47D-461C-48C1-AEB3-042495A2F6A9}" type="pres">
      <dgm:prSet presAssocID="{1A87E46F-C3FB-4328-B8D0-EBCEA8F3B9FA}" presName="compNode" presStyleCnt="0"/>
      <dgm:spPr/>
    </dgm:pt>
    <dgm:pt modelId="{67F60468-0F2B-47E7-A09A-B8FFBD8DC3E0}" type="pres">
      <dgm:prSet presAssocID="{1A87E46F-C3FB-4328-B8D0-EBCEA8F3B9FA}" presName="pictRect" presStyleLbl="node1" presStyleIdx="7" presStyleCnt="11" custScaleX="61521" custScaleY="105499" custLinFactNeighborY="-2962"/>
      <dgm:spPr>
        <a:blipFill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F123B48B-C973-445E-804E-385C5D0072D0}" type="pres">
      <dgm:prSet presAssocID="{1A87E46F-C3FB-4328-B8D0-EBCEA8F3B9FA}" presName="textRect" presStyleLbl="revTx" presStyleIdx="7" presStyleCnt="11" custLinFactNeighborY="27576">
        <dgm:presLayoutVars>
          <dgm:bulletEnabled val="1"/>
        </dgm:presLayoutVars>
      </dgm:prSet>
      <dgm:spPr/>
    </dgm:pt>
    <dgm:pt modelId="{3085AC94-0506-484A-B967-6974D31886F2}" type="pres">
      <dgm:prSet presAssocID="{200C1EA3-834D-4243-93C8-B6FF6BA71BA5}" presName="sibTrans" presStyleLbl="sibTrans2D1" presStyleIdx="0" presStyleCnt="0"/>
      <dgm:spPr/>
    </dgm:pt>
    <dgm:pt modelId="{7E3F7BB4-FD44-428A-BA1A-BBDE8D23CEE7}" type="pres">
      <dgm:prSet presAssocID="{58C5D226-1C7E-4C21-A3C0-0CD4C4A96FC7}" presName="compNode" presStyleCnt="0"/>
      <dgm:spPr/>
    </dgm:pt>
    <dgm:pt modelId="{4CD4F9FB-53A9-433D-9CB1-842ED8A7BC76}" type="pres">
      <dgm:prSet presAssocID="{58C5D226-1C7E-4C21-A3C0-0CD4C4A96FC7}" presName="pictRect" presStyleLbl="node1" presStyleIdx="8" presStyleCnt="11" custScaleX="61521" custScaleY="105499" custLinFactNeighborY="-2962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78F6867D-B653-458D-92E6-574DE57C5F69}" type="pres">
      <dgm:prSet presAssocID="{58C5D226-1C7E-4C21-A3C0-0CD4C4A96FC7}" presName="textRect" presStyleLbl="revTx" presStyleIdx="8" presStyleCnt="11" custLinFactNeighborY="2246">
        <dgm:presLayoutVars>
          <dgm:bulletEnabled val="1"/>
        </dgm:presLayoutVars>
      </dgm:prSet>
      <dgm:spPr/>
    </dgm:pt>
    <dgm:pt modelId="{AE6A2EA5-5770-4FA4-9ABD-189CD5EFF54D}" type="pres">
      <dgm:prSet presAssocID="{1C0F26CC-8A9E-4583-9069-2A02992329FC}" presName="sibTrans" presStyleLbl="sibTrans2D1" presStyleIdx="0" presStyleCnt="0"/>
      <dgm:spPr/>
    </dgm:pt>
    <dgm:pt modelId="{6ADD52AF-2BFE-41A9-ADC7-3822F05EA008}" type="pres">
      <dgm:prSet presAssocID="{CB1CBCA5-4372-4806-8F14-0A7DD15749B4}" presName="compNode" presStyleCnt="0"/>
      <dgm:spPr/>
    </dgm:pt>
    <dgm:pt modelId="{33C790EB-DE9B-46E1-BE5F-74AF33CAB2FC}" type="pres">
      <dgm:prSet presAssocID="{CB1CBCA5-4372-4806-8F14-0A7DD15749B4}" presName="pictRect" presStyleLbl="node1" presStyleIdx="9" presStyleCnt="11" custScaleX="61521" custScaleY="105499" custLinFactNeighborX="-936" custLinFactNeighborY="-2962"/>
      <dgm:spPr>
        <a:blipFill rotWithShape="1">
          <a:blip xmlns:r="http://schemas.openxmlformats.org/officeDocument/2006/relationships"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9E317A9-3C2D-44A7-BA3F-BB8977707895}" type="pres">
      <dgm:prSet presAssocID="{CB1CBCA5-4372-4806-8F14-0A7DD15749B4}" presName="textRect" presStyleLbl="revTx" presStyleIdx="9" presStyleCnt="11" custLinFactNeighborY="2246">
        <dgm:presLayoutVars>
          <dgm:bulletEnabled val="1"/>
        </dgm:presLayoutVars>
      </dgm:prSet>
      <dgm:spPr/>
    </dgm:pt>
    <dgm:pt modelId="{2FF5C810-38E8-40FA-9C2F-25F16B9FA90C}" type="pres">
      <dgm:prSet presAssocID="{51CFD64C-04FD-48B7-8D2D-E808D1DA5B1D}" presName="sibTrans" presStyleLbl="sibTrans2D1" presStyleIdx="0" presStyleCnt="0"/>
      <dgm:spPr/>
    </dgm:pt>
    <dgm:pt modelId="{C5D633ED-22DD-4E90-B12F-BF5ED22B4BD6}" type="pres">
      <dgm:prSet presAssocID="{CF51A699-65F6-4EC9-9E8B-467CFE841A32}" presName="compNode" presStyleCnt="0"/>
      <dgm:spPr/>
    </dgm:pt>
    <dgm:pt modelId="{D2D6091F-F014-4E27-A126-7A4FD3E8609B}" type="pres">
      <dgm:prSet presAssocID="{CF51A699-65F6-4EC9-9E8B-467CFE841A32}" presName="pictRect" presStyleLbl="node1" presStyleIdx="10" presStyleCnt="11" custScaleX="61523" custScaleY="105630" custLinFactNeighborX="-46" custLinFactNeighborY="-5160"/>
      <dgm:spPr>
        <a:blipFill rotWithShape="1">
          <a:blip xmlns:r="http://schemas.openxmlformats.org/officeDocument/2006/relationships" r:embed="rId12"/>
          <a:srcRect/>
          <a:stretch>
            <a:fillRect l="-15000" r="-15000"/>
          </a:stretch>
        </a:blipFill>
      </dgm:spPr>
    </dgm:pt>
    <dgm:pt modelId="{C5742D22-642E-42FD-9A29-0FE393F1F136}" type="pres">
      <dgm:prSet presAssocID="{CF51A699-65F6-4EC9-9E8B-467CFE841A32}" presName="textRect" presStyleLbl="revTx" presStyleIdx="10" presStyleCnt="11" custLinFactNeighborY="2185">
        <dgm:presLayoutVars>
          <dgm:bulletEnabled val="1"/>
        </dgm:presLayoutVars>
      </dgm:prSet>
      <dgm:spPr/>
    </dgm:pt>
  </dgm:ptLst>
  <dgm:cxnLst>
    <dgm:cxn modelId="{C9C03002-EA22-4C5A-94E5-16659884AB7E}" type="presOf" srcId="{CB1CBCA5-4372-4806-8F14-0A7DD15749B4}" destId="{69E317A9-3C2D-44A7-BA3F-BB8977707895}" srcOrd="0" destOrd="0" presId="urn:microsoft.com/office/officeart/2005/8/layout/pList1"/>
    <dgm:cxn modelId="{FD978416-61BF-49F8-B333-18346433A6CB}" srcId="{0E91DBC9-8A64-45E5-B825-FDBF4C9BF8C5}" destId="{CF51A699-65F6-4EC9-9E8B-467CFE841A32}" srcOrd="10" destOrd="0" parTransId="{8194FCD4-199F-4F5D-B5F7-E4697BD55EF7}" sibTransId="{9B27F807-1F36-4B69-B3B4-EF9421FD8073}"/>
    <dgm:cxn modelId="{D5A0BD1C-8673-4439-B9EB-0B01D8BC0EFE}" type="presOf" srcId="{6D3C91A1-23AD-4633-AC94-A558011894A7}" destId="{0EA0259B-2102-42C6-BEF2-2437FCCA4EF8}" srcOrd="0" destOrd="0" presId="urn:microsoft.com/office/officeart/2005/8/layout/pList1"/>
    <dgm:cxn modelId="{94BFA526-D9AE-4C5E-85A5-AADB7E6D7DDE}" srcId="{0E91DBC9-8A64-45E5-B825-FDBF4C9BF8C5}" destId="{B0059EE4-D8D8-42F1-8FBB-07E374466503}" srcOrd="4" destOrd="0" parTransId="{F6C7738B-A6E8-488B-AA2D-8BACA0A387D0}" sibTransId="{CAEA34C4-2E17-4376-84E4-4A446D962BE9}"/>
    <dgm:cxn modelId="{8633742E-6B9A-413A-B454-9571BF272D0B}" type="presOf" srcId="{1A87E46F-C3FB-4328-B8D0-EBCEA8F3B9FA}" destId="{F123B48B-C973-445E-804E-385C5D0072D0}" srcOrd="0" destOrd="0" presId="urn:microsoft.com/office/officeart/2005/8/layout/pList1"/>
    <dgm:cxn modelId="{77D38564-ADF3-4E64-8176-F81C5344A348}" srcId="{0E91DBC9-8A64-45E5-B825-FDBF4C9BF8C5}" destId="{1C453C95-3EF9-40AA-8E3F-C3591226B578}" srcOrd="0" destOrd="0" parTransId="{8F7087C1-3477-4CB4-9F98-8E84E1A88C1B}" sibTransId="{6D3C91A1-23AD-4633-AC94-A558011894A7}"/>
    <dgm:cxn modelId="{EA73BA68-D755-4C2D-B74A-E9B09C0A3870}" type="presOf" srcId="{0E91DBC9-8A64-45E5-B825-FDBF4C9BF8C5}" destId="{54BB5F12-277C-4408-AB09-315BCD37C940}" srcOrd="0" destOrd="0" presId="urn:microsoft.com/office/officeart/2005/8/layout/pList1"/>
    <dgm:cxn modelId="{5B37C770-0ECD-471C-B0FD-C0229C070DCF}" srcId="{0E91DBC9-8A64-45E5-B825-FDBF4C9BF8C5}" destId="{2A190D27-F1AB-4C4A-8F75-A6F8004EA8C9}" srcOrd="3" destOrd="0" parTransId="{CA03824A-9A31-4BE0-A573-164A5A53C2EA}" sibTransId="{2782F399-58E6-4AA3-AECF-FD8F93D66DA1}"/>
    <dgm:cxn modelId="{8C8E3F57-F4B2-4C46-AFA8-9288E6C91DAA}" type="presOf" srcId="{310EDABD-26D1-46D1-AAE7-4F0589501E4E}" destId="{466E7F50-DBB0-4499-AC59-C082DCE98989}" srcOrd="0" destOrd="0" presId="urn:microsoft.com/office/officeart/2005/8/layout/pList1"/>
    <dgm:cxn modelId="{0F0A1A79-3CA8-4287-AB0A-6190DD96D2F8}" type="presOf" srcId="{2782F399-58E6-4AA3-AECF-FD8F93D66DA1}" destId="{467842CF-3EFD-47CB-BD33-F1142B0AE8DB}" srcOrd="0" destOrd="0" presId="urn:microsoft.com/office/officeart/2005/8/layout/pList1"/>
    <dgm:cxn modelId="{071D0D87-B185-449F-883E-168535D5F37D}" type="presOf" srcId="{200C1EA3-834D-4243-93C8-B6FF6BA71BA5}" destId="{3085AC94-0506-484A-B967-6974D31886F2}" srcOrd="0" destOrd="0" presId="urn:microsoft.com/office/officeart/2005/8/layout/pList1"/>
    <dgm:cxn modelId="{E925C287-6100-499F-AC1E-A460CCC328F7}" type="presOf" srcId="{CAEA34C4-2E17-4376-84E4-4A446D962BE9}" destId="{0A26B63F-8048-4616-BAB3-872A4AEBF99B}" srcOrd="0" destOrd="0" presId="urn:microsoft.com/office/officeart/2005/8/layout/pList1"/>
    <dgm:cxn modelId="{0246168E-76FC-443B-A450-F9427C1AD10D}" type="presOf" srcId="{E8C6AD5E-F58D-435D-8CB8-05433AEF138E}" destId="{31DDCC0B-01D1-45B1-893A-BF559260720B}" srcOrd="0" destOrd="0" presId="urn:microsoft.com/office/officeart/2005/8/layout/pList1"/>
    <dgm:cxn modelId="{C504D690-6E42-48DD-804D-ECC8BCAFEC12}" type="presOf" srcId="{58C5D226-1C7E-4C21-A3C0-0CD4C4A96FC7}" destId="{78F6867D-B653-458D-92E6-574DE57C5F69}" srcOrd="0" destOrd="0" presId="urn:microsoft.com/office/officeart/2005/8/layout/pList1"/>
    <dgm:cxn modelId="{C5B31C95-E609-4120-AE8A-1392C9CFF002}" srcId="{0E91DBC9-8A64-45E5-B825-FDBF4C9BF8C5}" destId="{1386F9F2-89AC-433F-A866-EED38800CF7A}" srcOrd="2" destOrd="0" parTransId="{61348631-DBED-4EE1-B2A1-BA33933D42DB}" sibTransId="{37AFD884-193E-44D2-BB8E-BAB053C74323}"/>
    <dgm:cxn modelId="{53FCA496-34F6-4F0A-A265-1A77580BB024}" type="presOf" srcId="{031C4ED3-04C1-4431-839B-CDCB243AD8BC}" destId="{C44878FE-657E-46A3-AE50-B08DB2EA7978}" srcOrd="0" destOrd="0" presId="urn:microsoft.com/office/officeart/2005/8/layout/pList1"/>
    <dgm:cxn modelId="{11EAC29B-7F8D-4F30-8C91-C53E55FFCF6B}" type="presOf" srcId="{2A190D27-F1AB-4C4A-8F75-A6F8004EA8C9}" destId="{22148B9E-06C2-4DC2-B2E9-B54B09DE262D}" srcOrd="0" destOrd="0" presId="urn:microsoft.com/office/officeart/2005/8/layout/pList1"/>
    <dgm:cxn modelId="{2346139D-3773-498D-9F18-587879339C19}" srcId="{0E91DBC9-8A64-45E5-B825-FDBF4C9BF8C5}" destId="{58C5D226-1C7E-4C21-A3C0-0CD4C4A96FC7}" srcOrd="8" destOrd="0" parTransId="{9DCAF6C4-983B-473D-B219-A55F1D3D7C9E}" sibTransId="{1C0F26CC-8A9E-4583-9069-2A02992329FC}"/>
    <dgm:cxn modelId="{BEE5649F-08E8-4679-9EE3-1E4563E9C65D}" srcId="{0E91DBC9-8A64-45E5-B825-FDBF4C9BF8C5}" destId="{E8C6AD5E-F58D-435D-8CB8-05433AEF138E}" srcOrd="6" destOrd="0" parTransId="{AC5A6303-06E7-4E24-97F7-B59DCA499E12}" sibTransId="{CE156133-799A-4461-BB11-3F440F0BB799}"/>
    <dgm:cxn modelId="{E6AFA6A0-FC05-4E96-A0C8-CDDA56664DB9}" type="presOf" srcId="{B0059EE4-D8D8-42F1-8FBB-07E374466503}" destId="{BA85ED22-B611-40FE-A8EF-AD124D7B563D}" srcOrd="0" destOrd="0" presId="urn:microsoft.com/office/officeart/2005/8/layout/pList1"/>
    <dgm:cxn modelId="{618AA8A3-0D40-4E15-B20A-CA9571D0E385}" type="presOf" srcId="{CF51A699-65F6-4EC9-9E8B-467CFE841A32}" destId="{C5742D22-642E-42FD-9A29-0FE393F1F136}" srcOrd="0" destOrd="0" presId="urn:microsoft.com/office/officeart/2005/8/layout/pList1"/>
    <dgm:cxn modelId="{47CADEA4-1CDD-48BA-8429-21F2671F8247}" type="presOf" srcId="{67453280-3301-4657-9844-D4EAD8D7ACF0}" destId="{C8CFE673-9A4B-4770-B8C9-444DF683A008}" srcOrd="0" destOrd="0" presId="urn:microsoft.com/office/officeart/2005/8/layout/pList1"/>
    <dgm:cxn modelId="{CDADB6AB-D527-479D-A4BE-205C8CF0872D}" type="presOf" srcId="{1C453C95-3EF9-40AA-8E3F-C3591226B578}" destId="{3B6CF59B-95B5-45A6-A88B-DE8490780CC7}" srcOrd="0" destOrd="0" presId="urn:microsoft.com/office/officeart/2005/8/layout/pList1"/>
    <dgm:cxn modelId="{7E53F8B6-B6C4-4A66-B246-4237BC9B47EC}" type="presOf" srcId="{1C0F26CC-8A9E-4583-9069-2A02992329FC}" destId="{AE6A2EA5-5770-4FA4-9ABD-189CD5EFF54D}" srcOrd="0" destOrd="0" presId="urn:microsoft.com/office/officeart/2005/8/layout/pList1"/>
    <dgm:cxn modelId="{FAC99EC0-0B0E-4075-8C22-CE39D8B80ED3}" type="presOf" srcId="{37AFD884-193E-44D2-BB8E-BAB053C74323}" destId="{D2EE56CC-92AB-4ACB-85C0-29A686BE498F}" srcOrd="0" destOrd="0" presId="urn:microsoft.com/office/officeart/2005/8/layout/pList1"/>
    <dgm:cxn modelId="{C6416BCD-83D0-414E-B44B-5A0E8BDF88D3}" srcId="{0E91DBC9-8A64-45E5-B825-FDBF4C9BF8C5}" destId="{CB1CBCA5-4372-4806-8F14-0A7DD15749B4}" srcOrd="9" destOrd="0" parTransId="{F22B9A66-2C31-4498-B6B4-89470450E470}" sibTransId="{51CFD64C-04FD-48B7-8D2D-E808D1DA5B1D}"/>
    <dgm:cxn modelId="{091352D0-BA4E-46CA-96F3-2B2850DC3A84}" type="presOf" srcId="{A8DBF13E-7829-4FE0-9AB2-8A3426B7F02D}" destId="{E66BE663-AA38-4459-AB22-C0E614250B92}" srcOrd="0" destOrd="0" presId="urn:microsoft.com/office/officeart/2005/8/layout/pList1"/>
    <dgm:cxn modelId="{572913E2-8702-409E-8801-7ED411653A9D}" srcId="{0E91DBC9-8A64-45E5-B825-FDBF4C9BF8C5}" destId="{A8DBF13E-7829-4FE0-9AB2-8A3426B7F02D}" srcOrd="5" destOrd="0" parTransId="{62C0BA23-EB98-4B84-9478-04A194C24330}" sibTransId="{310EDABD-26D1-46D1-AAE7-4F0589501E4E}"/>
    <dgm:cxn modelId="{5E8A7CE3-6EE4-4926-851C-5823B9627815}" srcId="{0E91DBC9-8A64-45E5-B825-FDBF4C9BF8C5}" destId="{1A87E46F-C3FB-4328-B8D0-EBCEA8F3B9FA}" srcOrd="7" destOrd="0" parTransId="{D26B109F-0C24-4214-9025-0C47905BDEA0}" sibTransId="{200C1EA3-834D-4243-93C8-B6FF6BA71BA5}"/>
    <dgm:cxn modelId="{98CA28EB-C651-400F-A81C-18E7E80FB463}" type="presOf" srcId="{CE156133-799A-4461-BB11-3F440F0BB799}" destId="{DFD470C1-0657-4CEA-93A2-C4D75FD9D18A}" srcOrd="0" destOrd="0" presId="urn:microsoft.com/office/officeart/2005/8/layout/pList1"/>
    <dgm:cxn modelId="{9BCBD0F1-1BA4-4914-9205-4A60B9DDEF3C}" srcId="{0E91DBC9-8A64-45E5-B825-FDBF4C9BF8C5}" destId="{67453280-3301-4657-9844-D4EAD8D7ACF0}" srcOrd="1" destOrd="0" parTransId="{B5E73A33-1054-435F-9EED-6698DD7959F8}" sibTransId="{031C4ED3-04C1-4431-839B-CDCB243AD8BC}"/>
    <dgm:cxn modelId="{8A1EB3F6-552F-4330-A8D1-2CA5D12913FE}" type="presOf" srcId="{51CFD64C-04FD-48B7-8D2D-E808D1DA5B1D}" destId="{2FF5C810-38E8-40FA-9C2F-25F16B9FA90C}" srcOrd="0" destOrd="0" presId="urn:microsoft.com/office/officeart/2005/8/layout/pList1"/>
    <dgm:cxn modelId="{4AD586FD-A3E4-45A6-A032-C69C8A869D3E}" type="presOf" srcId="{1386F9F2-89AC-433F-A866-EED38800CF7A}" destId="{0B012B12-7C51-45EB-8C98-A69F0170DC6A}" srcOrd="0" destOrd="0" presId="urn:microsoft.com/office/officeart/2005/8/layout/pList1"/>
    <dgm:cxn modelId="{0283CE7B-D74E-4450-9159-55C21DAA9114}" type="presParOf" srcId="{54BB5F12-277C-4408-AB09-315BCD37C940}" destId="{27874F41-E94B-4B9B-9D98-4060C935FD7D}" srcOrd="0" destOrd="0" presId="urn:microsoft.com/office/officeart/2005/8/layout/pList1"/>
    <dgm:cxn modelId="{0FC5980C-36EC-4728-8B7E-C9B559FD0134}" type="presParOf" srcId="{27874F41-E94B-4B9B-9D98-4060C935FD7D}" destId="{85D2CCAC-B708-4B8E-B6A5-B675A5774EFB}" srcOrd="0" destOrd="0" presId="urn:microsoft.com/office/officeart/2005/8/layout/pList1"/>
    <dgm:cxn modelId="{15EA56CF-6900-46B1-B7FC-7C46839827C0}" type="presParOf" srcId="{27874F41-E94B-4B9B-9D98-4060C935FD7D}" destId="{3B6CF59B-95B5-45A6-A88B-DE8490780CC7}" srcOrd="1" destOrd="0" presId="urn:microsoft.com/office/officeart/2005/8/layout/pList1"/>
    <dgm:cxn modelId="{1A84221D-7F63-48FF-817B-CF0B90F7268B}" type="presParOf" srcId="{54BB5F12-277C-4408-AB09-315BCD37C940}" destId="{0EA0259B-2102-42C6-BEF2-2437FCCA4EF8}" srcOrd="1" destOrd="0" presId="urn:microsoft.com/office/officeart/2005/8/layout/pList1"/>
    <dgm:cxn modelId="{02B8BEB1-A8FA-4AA4-A061-9730776B3CAF}" type="presParOf" srcId="{54BB5F12-277C-4408-AB09-315BCD37C940}" destId="{864D49E9-B824-424A-AD10-E8F11FF4884A}" srcOrd="2" destOrd="0" presId="urn:microsoft.com/office/officeart/2005/8/layout/pList1"/>
    <dgm:cxn modelId="{0E0B8073-9D3E-4BF7-A132-CFA2149319B7}" type="presParOf" srcId="{864D49E9-B824-424A-AD10-E8F11FF4884A}" destId="{2026ACE0-2012-4561-8062-6E5724CEA24D}" srcOrd="0" destOrd="0" presId="urn:microsoft.com/office/officeart/2005/8/layout/pList1"/>
    <dgm:cxn modelId="{C3558693-79CE-4F07-BD4E-7AFD5FA95ED6}" type="presParOf" srcId="{864D49E9-B824-424A-AD10-E8F11FF4884A}" destId="{C8CFE673-9A4B-4770-B8C9-444DF683A008}" srcOrd="1" destOrd="0" presId="urn:microsoft.com/office/officeart/2005/8/layout/pList1"/>
    <dgm:cxn modelId="{54E6AAA6-C1F5-45D4-A20E-3485B3B6B224}" type="presParOf" srcId="{54BB5F12-277C-4408-AB09-315BCD37C940}" destId="{C44878FE-657E-46A3-AE50-B08DB2EA7978}" srcOrd="3" destOrd="0" presId="urn:microsoft.com/office/officeart/2005/8/layout/pList1"/>
    <dgm:cxn modelId="{17BDB1A1-A996-4110-915E-48EF8A9ABDF9}" type="presParOf" srcId="{54BB5F12-277C-4408-AB09-315BCD37C940}" destId="{6489285E-302A-4742-9F85-FFAC9B6077C6}" srcOrd="4" destOrd="0" presId="urn:microsoft.com/office/officeart/2005/8/layout/pList1"/>
    <dgm:cxn modelId="{D537CCA0-92CC-419A-9C21-AD63F6E52888}" type="presParOf" srcId="{6489285E-302A-4742-9F85-FFAC9B6077C6}" destId="{256ACDAC-C65D-49C1-A704-022B53E866E8}" srcOrd="0" destOrd="0" presId="urn:microsoft.com/office/officeart/2005/8/layout/pList1"/>
    <dgm:cxn modelId="{371EFB54-A552-4AB4-8851-D41D864D4CE6}" type="presParOf" srcId="{6489285E-302A-4742-9F85-FFAC9B6077C6}" destId="{0B012B12-7C51-45EB-8C98-A69F0170DC6A}" srcOrd="1" destOrd="0" presId="urn:microsoft.com/office/officeart/2005/8/layout/pList1"/>
    <dgm:cxn modelId="{4F0752D6-BD7F-4E38-A0D7-CCDB11432426}" type="presParOf" srcId="{54BB5F12-277C-4408-AB09-315BCD37C940}" destId="{D2EE56CC-92AB-4ACB-85C0-29A686BE498F}" srcOrd="5" destOrd="0" presId="urn:microsoft.com/office/officeart/2005/8/layout/pList1"/>
    <dgm:cxn modelId="{B46CC8E9-D9B7-4620-926B-7C3FA88B0F57}" type="presParOf" srcId="{54BB5F12-277C-4408-AB09-315BCD37C940}" destId="{276DFBEC-9860-4448-A192-08277FFFC3D2}" srcOrd="6" destOrd="0" presId="urn:microsoft.com/office/officeart/2005/8/layout/pList1"/>
    <dgm:cxn modelId="{D02DE909-6D07-4AFC-BC52-64A5D6CDCDCF}" type="presParOf" srcId="{276DFBEC-9860-4448-A192-08277FFFC3D2}" destId="{3F9996DF-1079-48AA-A6D5-C01C26439DC9}" srcOrd="0" destOrd="0" presId="urn:microsoft.com/office/officeart/2005/8/layout/pList1"/>
    <dgm:cxn modelId="{A2B12B65-B84C-4B41-A32C-63270C0FDE1F}" type="presParOf" srcId="{276DFBEC-9860-4448-A192-08277FFFC3D2}" destId="{22148B9E-06C2-4DC2-B2E9-B54B09DE262D}" srcOrd="1" destOrd="0" presId="urn:microsoft.com/office/officeart/2005/8/layout/pList1"/>
    <dgm:cxn modelId="{9753FBF9-6763-4B79-90B3-E651D4ECB03C}" type="presParOf" srcId="{54BB5F12-277C-4408-AB09-315BCD37C940}" destId="{467842CF-3EFD-47CB-BD33-F1142B0AE8DB}" srcOrd="7" destOrd="0" presId="urn:microsoft.com/office/officeart/2005/8/layout/pList1"/>
    <dgm:cxn modelId="{48A6D846-D666-4E0E-A7E3-38EAB2B0F3E8}" type="presParOf" srcId="{54BB5F12-277C-4408-AB09-315BCD37C940}" destId="{3FF10194-CCCF-46E0-9F36-F22CFBF86B0D}" srcOrd="8" destOrd="0" presId="urn:microsoft.com/office/officeart/2005/8/layout/pList1"/>
    <dgm:cxn modelId="{C85A2A03-DCB3-435D-B322-9618F8142E82}" type="presParOf" srcId="{3FF10194-CCCF-46E0-9F36-F22CFBF86B0D}" destId="{34EB65D6-8CB6-4CAB-B1F7-6AA728C480D4}" srcOrd="0" destOrd="0" presId="urn:microsoft.com/office/officeart/2005/8/layout/pList1"/>
    <dgm:cxn modelId="{C94B157F-4BB4-4662-8503-2FD0532688DC}" type="presParOf" srcId="{3FF10194-CCCF-46E0-9F36-F22CFBF86B0D}" destId="{BA85ED22-B611-40FE-A8EF-AD124D7B563D}" srcOrd="1" destOrd="0" presId="urn:microsoft.com/office/officeart/2005/8/layout/pList1"/>
    <dgm:cxn modelId="{69DA6F08-9AF7-4FB0-A6C4-B5C9710645BF}" type="presParOf" srcId="{54BB5F12-277C-4408-AB09-315BCD37C940}" destId="{0A26B63F-8048-4616-BAB3-872A4AEBF99B}" srcOrd="9" destOrd="0" presId="urn:microsoft.com/office/officeart/2005/8/layout/pList1"/>
    <dgm:cxn modelId="{046F09D7-F3D7-4C19-8CB5-0BC1A774BFE5}" type="presParOf" srcId="{54BB5F12-277C-4408-AB09-315BCD37C940}" destId="{C4C64214-141F-4A31-B5F5-22CE75FD931F}" srcOrd="10" destOrd="0" presId="urn:microsoft.com/office/officeart/2005/8/layout/pList1"/>
    <dgm:cxn modelId="{6D63E585-44FC-46C7-A1CA-B0667A1EF408}" type="presParOf" srcId="{C4C64214-141F-4A31-B5F5-22CE75FD931F}" destId="{E1D6DA04-557B-4812-AB0D-1046563FEBDA}" srcOrd="0" destOrd="0" presId="urn:microsoft.com/office/officeart/2005/8/layout/pList1"/>
    <dgm:cxn modelId="{8E2CAB29-386D-4340-ACA6-180B776518D9}" type="presParOf" srcId="{C4C64214-141F-4A31-B5F5-22CE75FD931F}" destId="{E66BE663-AA38-4459-AB22-C0E614250B92}" srcOrd="1" destOrd="0" presId="urn:microsoft.com/office/officeart/2005/8/layout/pList1"/>
    <dgm:cxn modelId="{EF1A939F-05BD-4F67-8652-C012EDA72B65}" type="presParOf" srcId="{54BB5F12-277C-4408-AB09-315BCD37C940}" destId="{466E7F50-DBB0-4499-AC59-C082DCE98989}" srcOrd="11" destOrd="0" presId="urn:microsoft.com/office/officeart/2005/8/layout/pList1"/>
    <dgm:cxn modelId="{F528F244-1422-4018-9341-A272258AF6E3}" type="presParOf" srcId="{54BB5F12-277C-4408-AB09-315BCD37C940}" destId="{C8E345B1-9662-435D-8379-CD6DFF4878EF}" srcOrd="12" destOrd="0" presId="urn:microsoft.com/office/officeart/2005/8/layout/pList1"/>
    <dgm:cxn modelId="{A24FC26C-9286-40E5-8CB8-CBA8E2E7749F}" type="presParOf" srcId="{C8E345B1-9662-435D-8379-CD6DFF4878EF}" destId="{4A6D2F7B-C8AE-4956-90DC-CD7F68989DBD}" srcOrd="0" destOrd="0" presId="urn:microsoft.com/office/officeart/2005/8/layout/pList1"/>
    <dgm:cxn modelId="{B33B50D0-9345-4D99-9D0B-2DC42D60015B}" type="presParOf" srcId="{C8E345B1-9662-435D-8379-CD6DFF4878EF}" destId="{31DDCC0B-01D1-45B1-893A-BF559260720B}" srcOrd="1" destOrd="0" presId="urn:microsoft.com/office/officeart/2005/8/layout/pList1"/>
    <dgm:cxn modelId="{B7D165B4-CDD9-460D-B621-75F695AACE57}" type="presParOf" srcId="{54BB5F12-277C-4408-AB09-315BCD37C940}" destId="{DFD470C1-0657-4CEA-93A2-C4D75FD9D18A}" srcOrd="13" destOrd="0" presId="urn:microsoft.com/office/officeart/2005/8/layout/pList1"/>
    <dgm:cxn modelId="{45195A23-B1C3-4779-A130-E3DF7A994F22}" type="presParOf" srcId="{54BB5F12-277C-4408-AB09-315BCD37C940}" destId="{30FCC47D-461C-48C1-AEB3-042495A2F6A9}" srcOrd="14" destOrd="0" presId="urn:microsoft.com/office/officeart/2005/8/layout/pList1"/>
    <dgm:cxn modelId="{2E5D6240-5033-49CD-84E3-CB865B97C2E8}" type="presParOf" srcId="{30FCC47D-461C-48C1-AEB3-042495A2F6A9}" destId="{67F60468-0F2B-47E7-A09A-B8FFBD8DC3E0}" srcOrd="0" destOrd="0" presId="urn:microsoft.com/office/officeart/2005/8/layout/pList1"/>
    <dgm:cxn modelId="{84184366-DA46-49C4-9577-577B2B631E8F}" type="presParOf" srcId="{30FCC47D-461C-48C1-AEB3-042495A2F6A9}" destId="{F123B48B-C973-445E-804E-385C5D0072D0}" srcOrd="1" destOrd="0" presId="urn:microsoft.com/office/officeart/2005/8/layout/pList1"/>
    <dgm:cxn modelId="{6122BE8D-113A-4ACA-ABC0-9F3194F26440}" type="presParOf" srcId="{54BB5F12-277C-4408-AB09-315BCD37C940}" destId="{3085AC94-0506-484A-B967-6974D31886F2}" srcOrd="15" destOrd="0" presId="urn:microsoft.com/office/officeart/2005/8/layout/pList1"/>
    <dgm:cxn modelId="{0E7EAE82-7532-4EAA-ACDE-63988E85EC7D}" type="presParOf" srcId="{54BB5F12-277C-4408-AB09-315BCD37C940}" destId="{7E3F7BB4-FD44-428A-BA1A-BBDE8D23CEE7}" srcOrd="16" destOrd="0" presId="urn:microsoft.com/office/officeart/2005/8/layout/pList1"/>
    <dgm:cxn modelId="{BB726F08-94F3-4956-BFA1-B47BE6A98745}" type="presParOf" srcId="{7E3F7BB4-FD44-428A-BA1A-BBDE8D23CEE7}" destId="{4CD4F9FB-53A9-433D-9CB1-842ED8A7BC76}" srcOrd="0" destOrd="0" presId="urn:microsoft.com/office/officeart/2005/8/layout/pList1"/>
    <dgm:cxn modelId="{7D33D3E4-FBAC-459F-AE6A-0B418DB48683}" type="presParOf" srcId="{7E3F7BB4-FD44-428A-BA1A-BBDE8D23CEE7}" destId="{78F6867D-B653-458D-92E6-574DE57C5F69}" srcOrd="1" destOrd="0" presId="urn:microsoft.com/office/officeart/2005/8/layout/pList1"/>
    <dgm:cxn modelId="{BD97D7F0-AB2B-4AB8-AF85-C626D6AE6840}" type="presParOf" srcId="{54BB5F12-277C-4408-AB09-315BCD37C940}" destId="{AE6A2EA5-5770-4FA4-9ABD-189CD5EFF54D}" srcOrd="17" destOrd="0" presId="urn:microsoft.com/office/officeart/2005/8/layout/pList1"/>
    <dgm:cxn modelId="{7868F654-766F-4AC1-BDC1-CA47B86C88DB}" type="presParOf" srcId="{54BB5F12-277C-4408-AB09-315BCD37C940}" destId="{6ADD52AF-2BFE-41A9-ADC7-3822F05EA008}" srcOrd="18" destOrd="0" presId="urn:microsoft.com/office/officeart/2005/8/layout/pList1"/>
    <dgm:cxn modelId="{28A94B62-3B96-4C39-8B2C-6EEF72032559}" type="presParOf" srcId="{6ADD52AF-2BFE-41A9-ADC7-3822F05EA008}" destId="{33C790EB-DE9B-46E1-BE5F-74AF33CAB2FC}" srcOrd="0" destOrd="0" presId="urn:microsoft.com/office/officeart/2005/8/layout/pList1"/>
    <dgm:cxn modelId="{C3B4A870-7469-4077-84C3-2638873833E2}" type="presParOf" srcId="{6ADD52AF-2BFE-41A9-ADC7-3822F05EA008}" destId="{69E317A9-3C2D-44A7-BA3F-BB8977707895}" srcOrd="1" destOrd="0" presId="urn:microsoft.com/office/officeart/2005/8/layout/pList1"/>
    <dgm:cxn modelId="{ADFA10F2-FBE3-44D3-97E4-2B4A15D6D2DC}" type="presParOf" srcId="{54BB5F12-277C-4408-AB09-315BCD37C940}" destId="{2FF5C810-38E8-40FA-9C2F-25F16B9FA90C}" srcOrd="19" destOrd="0" presId="urn:microsoft.com/office/officeart/2005/8/layout/pList1"/>
    <dgm:cxn modelId="{A87E2B88-A0BC-40D9-BE06-0539D7A40C2A}" type="presParOf" srcId="{54BB5F12-277C-4408-AB09-315BCD37C940}" destId="{C5D633ED-22DD-4E90-B12F-BF5ED22B4BD6}" srcOrd="20" destOrd="0" presId="urn:microsoft.com/office/officeart/2005/8/layout/pList1"/>
    <dgm:cxn modelId="{396D9B42-5DF6-4532-86D1-724582BC451F}" type="presParOf" srcId="{C5D633ED-22DD-4E90-B12F-BF5ED22B4BD6}" destId="{D2D6091F-F014-4E27-A126-7A4FD3E8609B}" srcOrd="0" destOrd="0" presId="urn:microsoft.com/office/officeart/2005/8/layout/pList1"/>
    <dgm:cxn modelId="{6AF4CF22-760F-4A1D-B7CF-B5158E61D3BF}" type="presParOf" srcId="{C5D633ED-22DD-4E90-B12F-BF5ED22B4BD6}" destId="{C5742D22-642E-42FD-9A29-0FE393F1F136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2CCAC-B708-4B8E-B6A5-B675A5774EFB}">
      <dsp:nvSpPr>
        <dsp:cNvPr id="0" name=""/>
        <dsp:cNvSpPr/>
      </dsp:nvSpPr>
      <dsp:spPr>
        <a:xfrm>
          <a:off x="421516" y="2409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1"/>
          <a:srcRect/>
          <a:stretch>
            <a:fillRect t="-1000" b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CF59B-95B5-45A6-A88B-DE8490780CC7}">
      <dsp:nvSpPr>
        <dsp:cNvPr id="0" name=""/>
        <dsp:cNvSpPr/>
      </dsp:nvSpPr>
      <dsp:spPr>
        <a:xfrm>
          <a:off x="101703" y="1362976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Alisson Augusto da Silva (PO-B)</a:t>
          </a:r>
          <a:endParaRPr lang="pt-BR" sz="12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1703" y="1362976"/>
        <a:ext cx="1662271" cy="616702"/>
      </dsp:txXfrm>
    </dsp:sp>
    <dsp:sp modelId="{2026ACE0-2012-4561-8062-6E5724CEA24D}">
      <dsp:nvSpPr>
        <dsp:cNvPr id="0" name=""/>
        <dsp:cNvSpPr/>
      </dsp:nvSpPr>
      <dsp:spPr>
        <a:xfrm>
          <a:off x="2250084" y="2409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2"/>
          <a:srcRect/>
          <a:stretch>
            <a:fillRect t="-17000" b="-17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FE673-9A4B-4770-B8C9-444DF683A008}">
      <dsp:nvSpPr>
        <dsp:cNvPr id="0" name=""/>
        <dsp:cNvSpPr/>
      </dsp:nvSpPr>
      <dsp:spPr>
        <a:xfrm>
          <a:off x="1930271" y="1362976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Iago Fortes R Moreira (ST)</a:t>
          </a:r>
        </a:p>
      </dsp:txBody>
      <dsp:txXfrm>
        <a:off x="1930271" y="1362976"/>
        <a:ext cx="1662271" cy="616702"/>
      </dsp:txXfrm>
    </dsp:sp>
    <dsp:sp modelId="{256ACDAC-C65D-49C1-A704-022B53E866E8}">
      <dsp:nvSpPr>
        <dsp:cNvPr id="0" name=""/>
        <dsp:cNvSpPr/>
      </dsp:nvSpPr>
      <dsp:spPr>
        <a:xfrm>
          <a:off x="4078652" y="2409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3"/>
          <a:srcRect/>
          <a:stretch>
            <a:fillRect l="-14000" r="-1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12B12-7C51-45EB-8C98-A69F0170DC6A}">
      <dsp:nvSpPr>
        <dsp:cNvPr id="0" name=""/>
        <dsp:cNvSpPr/>
      </dsp:nvSpPr>
      <dsp:spPr>
        <a:xfrm>
          <a:off x="3758839" y="1362976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Eduardo Almeida (ST)</a:t>
          </a:r>
        </a:p>
      </dsp:txBody>
      <dsp:txXfrm>
        <a:off x="3758839" y="1362976"/>
        <a:ext cx="1662271" cy="616702"/>
      </dsp:txXfrm>
    </dsp:sp>
    <dsp:sp modelId="{3F9996DF-1079-48AA-A6D5-C01C26439DC9}">
      <dsp:nvSpPr>
        <dsp:cNvPr id="0" name=""/>
        <dsp:cNvSpPr/>
      </dsp:nvSpPr>
      <dsp:spPr>
        <a:xfrm>
          <a:off x="5907220" y="2409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48B9E-06C2-4DC2-B2E9-B54B09DE262D}">
      <dsp:nvSpPr>
        <dsp:cNvPr id="0" name=""/>
        <dsp:cNvSpPr/>
      </dsp:nvSpPr>
      <dsp:spPr>
        <a:xfrm>
          <a:off x="5587408" y="1362976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Felipe Nogueira (PO)</a:t>
          </a:r>
          <a:endParaRPr lang="pt-BR" sz="1200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Times New Roman" panose="02020603050405020304" pitchFamily="18" charset="0"/>
          </a:endParaRPr>
        </a:p>
      </dsp:txBody>
      <dsp:txXfrm>
        <a:off x="5587408" y="1362976"/>
        <a:ext cx="1662271" cy="616702"/>
      </dsp:txXfrm>
    </dsp:sp>
    <dsp:sp modelId="{34EB65D6-8CB6-4CAB-B1F7-6AA728C480D4}">
      <dsp:nvSpPr>
        <dsp:cNvPr id="0" name=""/>
        <dsp:cNvSpPr/>
      </dsp:nvSpPr>
      <dsp:spPr>
        <a:xfrm>
          <a:off x="7735788" y="0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5"/>
          <a:srcRect/>
          <a:stretch>
            <a:fillRect t="-31000" b="-3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5ED22-B611-40FE-A8EF-AD124D7B563D}">
      <dsp:nvSpPr>
        <dsp:cNvPr id="0" name=""/>
        <dsp:cNvSpPr/>
      </dsp:nvSpPr>
      <dsp:spPr>
        <a:xfrm>
          <a:off x="7415976" y="1362976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Felipe Lima (SM)</a:t>
          </a:r>
        </a:p>
      </dsp:txBody>
      <dsp:txXfrm>
        <a:off x="7415976" y="1362976"/>
        <a:ext cx="1662271" cy="616702"/>
      </dsp:txXfrm>
    </dsp:sp>
    <dsp:sp modelId="{E1D6DA04-557B-4812-AB0D-1046563FEBDA}">
      <dsp:nvSpPr>
        <dsp:cNvPr id="0" name=""/>
        <dsp:cNvSpPr/>
      </dsp:nvSpPr>
      <dsp:spPr>
        <a:xfrm>
          <a:off x="421516" y="1928210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BE663-AA38-4459-AB22-C0E614250B92}">
      <dsp:nvSpPr>
        <dsp:cNvPr id="0" name=""/>
        <dsp:cNvSpPr/>
      </dsp:nvSpPr>
      <dsp:spPr>
        <a:xfrm>
          <a:off x="53397" y="3308991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Guilherme Augusto (ST)</a:t>
          </a:r>
        </a:p>
      </dsp:txBody>
      <dsp:txXfrm>
        <a:off x="53397" y="3308991"/>
        <a:ext cx="1662271" cy="616702"/>
      </dsp:txXfrm>
    </dsp:sp>
    <dsp:sp modelId="{4A6D2F7B-C8AE-4956-90DC-CD7F68989DBD}">
      <dsp:nvSpPr>
        <dsp:cNvPr id="0" name=""/>
        <dsp:cNvSpPr/>
      </dsp:nvSpPr>
      <dsp:spPr>
        <a:xfrm>
          <a:off x="2250084" y="1928210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7"/>
          <a:srcRect/>
          <a:stretch>
            <a:fillRect t="-21000" b="-2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DCC0B-01D1-45B1-893A-BF559260720B}">
      <dsp:nvSpPr>
        <dsp:cNvPr id="0" name=""/>
        <dsp:cNvSpPr/>
      </dsp:nvSpPr>
      <dsp:spPr>
        <a:xfrm>
          <a:off x="1930271" y="3308991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João Paulo P Gonçalves (ST)</a:t>
          </a:r>
        </a:p>
      </dsp:txBody>
      <dsp:txXfrm>
        <a:off x="1930271" y="3308991"/>
        <a:ext cx="1662271" cy="616702"/>
      </dsp:txXfrm>
    </dsp:sp>
    <dsp:sp modelId="{67F60468-0F2B-47E7-A09A-B8FFBD8DC3E0}">
      <dsp:nvSpPr>
        <dsp:cNvPr id="0" name=""/>
        <dsp:cNvSpPr/>
      </dsp:nvSpPr>
      <dsp:spPr>
        <a:xfrm>
          <a:off x="4078652" y="1928210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3B48B-C973-445E-804E-385C5D0072D0}">
      <dsp:nvSpPr>
        <dsp:cNvPr id="0" name=""/>
        <dsp:cNvSpPr/>
      </dsp:nvSpPr>
      <dsp:spPr>
        <a:xfrm>
          <a:off x="3758839" y="3308991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Jonathas Marques (ST)</a:t>
          </a:r>
        </a:p>
      </dsp:txBody>
      <dsp:txXfrm>
        <a:off x="3758839" y="3308991"/>
        <a:ext cx="1662271" cy="616702"/>
      </dsp:txXfrm>
    </dsp:sp>
    <dsp:sp modelId="{4CD4F9FB-53A9-433D-9CB1-842ED8A7BC76}">
      <dsp:nvSpPr>
        <dsp:cNvPr id="0" name=""/>
        <dsp:cNvSpPr/>
      </dsp:nvSpPr>
      <dsp:spPr>
        <a:xfrm>
          <a:off x="5907220" y="1928210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867D-B653-458D-92E6-574DE57C5F69}">
      <dsp:nvSpPr>
        <dsp:cNvPr id="0" name=""/>
        <dsp:cNvSpPr/>
      </dsp:nvSpPr>
      <dsp:spPr>
        <a:xfrm>
          <a:off x="5587408" y="3152780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Lucas Oliveira (SM-B)</a:t>
          </a:r>
        </a:p>
      </dsp:txBody>
      <dsp:txXfrm>
        <a:off x="5587408" y="3152780"/>
        <a:ext cx="1662271" cy="616702"/>
      </dsp:txXfrm>
    </dsp:sp>
    <dsp:sp modelId="{33C790EB-DE9B-46E1-BE5F-74AF33CAB2FC}">
      <dsp:nvSpPr>
        <dsp:cNvPr id="0" name=""/>
        <dsp:cNvSpPr/>
      </dsp:nvSpPr>
      <dsp:spPr>
        <a:xfrm>
          <a:off x="7720230" y="1928210"/>
          <a:ext cx="1022645" cy="1208285"/>
        </a:xfrm>
        <a:prstGeom prst="roundRect">
          <a:avLst/>
        </a:prstGeom>
        <a:blipFill rotWithShape="1">
          <a:blip xmlns:r="http://schemas.openxmlformats.org/officeDocument/2006/relationships"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317A9-3C2D-44A7-BA3F-BB8977707895}">
      <dsp:nvSpPr>
        <dsp:cNvPr id="0" name=""/>
        <dsp:cNvSpPr/>
      </dsp:nvSpPr>
      <dsp:spPr>
        <a:xfrm>
          <a:off x="7415976" y="3152780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anose="02020603050405020304" pitchFamily="18" charset="0"/>
            </a:rPr>
            <a:t>Silvio Arnaldo (ST)</a:t>
          </a:r>
        </a:p>
      </dsp:txBody>
      <dsp:txXfrm>
        <a:off x="7415976" y="3152780"/>
        <a:ext cx="1662271" cy="616702"/>
      </dsp:txXfrm>
    </dsp:sp>
    <dsp:sp modelId="{D2D6091F-F014-4E27-A126-7A4FD3E8609B}">
      <dsp:nvSpPr>
        <dsp:cNvPr id="0" name=""/>
        <dsp:cNvSpPr/>
      </dsp:nvSpPr>
      <dsp:spPr>
        <a:xfrm>
          <a:off x="4077871" y="3862761"/>
          <a:ext cx="1022679" cy="1209785"/>
        </a:xfrm>
        <a:prstGeom prst="roundRect">
          <a:avLst/>
        </a:prstGeom>
        <a:blipFill rotWithShape="1">
          <a:blip xmlns:r="http://schemas.openxmlformats.org/officeDocument/2006/relationships" r:embed="rId12"/>
          <a:srcRect/>
          <a:stretch>
            <a:fillRect l="-15000" r="-1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42D22-642E-42FD-9A29-0FE393F1F136}">
      <dsp:nvSpPr>
        <dsp:cNvPr id="0" name=""/>
        <dsp:cNvSpPr/>
      </dsp:nvSpPr>
      <dsp:spPr>
        <a:xfrm>
          <a:off x="3758839" y="5101814"/>
          <a:ext cx="1662271" cy="61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rgbClr val="C00000"/>
              </a:solidFill>
            </a:rPr>
            <a:t>Orientador: </a:t>
          </a:r>
          <a:r>
            <a:rPr lang="pt-BR" sz="1200" b="1" i="0" kern="1200" dirty="0">
              <a:solidFill>
                <a:schemeClr val="tx2">
                  <a:lumMod val="50000"/>
                </a:schemeClr>
              </a:solidFill>
              <a:effectLst/>
              <a:latin typeface="Tahoma" panose="020B0604030504040204" pitchFamily="34" charset="0"/>
            </a:rPr>
            <a:t>Santiago Martin Lugones</a:t>
          </a:r>
          <a:endParaRPr lang="pt-BR" sz="12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Times New Roman" panose="02020603050405020304" pitchFamily="18" charset="0"/>
          </a:endParaRPr>
        </a:p>
      </dsp:txBody>
      <dsp:txXfrm>
        <a:off x="3758839" y="5101814"/>
        <a:ext cx="1662271" cy="61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8DA0D-2390-4194-8D68-F4C385AF229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D458E-9DC1-4724-B985-7EE3C42E66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73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Desafio do semestre -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a equipe I9,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32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Atividade Sprint 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65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da equipe.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Junção da equipe, fortalecimento do trabalho em equipe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Evitar sobrecarregar as pessoas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maior diversidade, tanto em experiências quanto conhecimento técnico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Troca de experiências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Entrega de maior qualidade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1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Explanação rápida sobre o tema do projeto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 desse projeto está associado ao desafio do semestre para MAV do 2° Semestre: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Propósito: 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Obter aprovação da bancada de professores e orientadores no desenvolvimento de um sistema para aquisição de dados ambientais.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Tema; Integração solução técnica x Cultivo, Cliente;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(Resumo sobre as premissas, entregas,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Problema: (Dor do cliente, necessidade)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um sistema para aquisição de dados ambientais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Premissa: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(Valores - O que agrega?)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Desenvolver soluções que apresentem fácil operação e manutenção;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Respeitar os prazos estabelecidos no cronograma para as entregas;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Não propor soluções de dispositivos que utilizem processos que não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estejam disponíveis na Fatec SJC;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Entregáveis (Entrega final - satisfação do cliente e bancada)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Protótipo funcional do sistema de aquisição de dados com, pelo menos,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variável funcionando adequadamente;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Relatório detalhado do desenvolvimento da solução.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20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Após o entendimento do desafio proposto e a necessidade proposta pelo cliente, ficou definido o Escopo do projeto como: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➢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Protótipo de uma câmara de crescimento 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 controlado, com Geração 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dados para análise do processo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➢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Controle da umidade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➢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Monitoramento da temperatura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74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Valor, Justificativa, benefícios, integração solução técnica x Cultivo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Monitoramento e controle – maior eficiência e produtividade, processo mais robusto, diminui perdas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de dados – Histórico para acompanhamento do processo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Análise dos dados – estudar o processo, justificar investimento, tratar perdas relacionadas a falhas do processo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Benefícios de uma horta urbana: alimentação saudável ao cultivar o próprio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alimento, dieta mais orgânica e equilibrada, sustentabilidade, redução 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desperdício, custo, aumenta a conexão com a natureza em meio a 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 urbano, pode auxiliar na educação ensinando sobre alimentação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saudável e sustentabilidade, e se projetada para uso coletivo pode auxiliar 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interação da sociedade.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722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(Golden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circle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como obter a aprovação e ter aprovação da solução na bancada), estratégia,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Atividades chave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atingir o propósito?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Cumprindo o cronograma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Atingindo e superando as metas e desafios propostos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Fortalecendo o trabalho em equipe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proatividade, buscar auxílio e buscar auxiliar, não esperar acontecer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Valorizar as fortalezas individuais, e auxiliar no desenvolvimento mútuo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2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Explanação do cronograma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96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Explanação backlog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Backlog total, Percentual, Scrum,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7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Escopo produto, explicação técnica sobre os componentes, interação entre os componentes.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Explanação do croqui e lista de materiais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Justificar algumas limitações do projeto (inicialmente sugerido protótipo menor)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Possível dificuldade da feira com a válvula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solenóide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458E-9DC1-4724-B985-7EE3C42E66E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74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30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35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26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71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49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99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81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2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57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31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3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87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2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7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2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D4137-E5A2-43B7-9CF8-310D45136888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C8B4DC-C6A9-4CF1-A2B6-9D21AC476D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.emf"/><Relationship Id="rId7" Type="http://schemas.openxmlformats.org/officeDocument/2006/relationships/image" Target="../media/image19.sv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microsoft.com/office/2007/relationships/hdphoto" Target="../media/hdphoto2.wdp"/><Relationship Id="rId10" Type="http://schemas.openxmlformats.org/officeDocument/2006/relationships/image" Target="../media/image22.sv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6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0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1.jpeg"/><Relationship Id="rId4" Type="http://schemas.openxmlformats.org/officeDocument/2006/relationships/image" Target="../media/image1.emf"/><Relationship Id="rId9" Type="http://schemas.openxmlformats.org/officeDocument/2006/relationships/image" Target="../media/image3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5.jpeg"/><Relationship Id="rId3" Type="http://schemas.openxmlformats.org/officeDocument/2006/relationships/image" Target="../media/image1.emf"/><Relationship Id="rId7" Type="http://schemas.openxmlformats.org/officeDocument/2006/relationships/image" Target="../media/image24.jpeg"/><Relationship Id="rId12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11" Type="http://schemas.openxmlformats.org/officeDocument/2006/relationships/image" Target="../media/image42.jpeg"/><Relationship Id="rId5" Type="http://schemas.openxmlformats.org/officeDocument/2006/relationships/image" Target="../media/image37.png"/><Relationship Id="rId15" Type="http://schemas.openxmlformats.org/officeDocument/2006/relationships/image" Target="../media/image17.svg"/><Relationship Id="rId10" Type="http://schemas.openxmlformats.org/officeDocument/2006/relationships/image" Target="../media/image41.jpeg"/><Relationship Id="rId4" Type="http://schemas.openxmlformats.org/officeDocument/2006/relationships/image" Target="../media/image36.jpeg"/><Relationship Id="rId9" Type="http://schemas.openxmlformats.org/officeDocument/2006/relationships/image" Target="../media/image40.jpe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D9E16-DD8B-BDC8-1004-A689A1D4B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Integrado de Produto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488622-2D25-05A3-52CD-FA1E877D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086870"/>
            <a:ext cx="8915399" cy="1126283"/>
          </a:xfrm>
        </p:spPr>
        <p:txBody>
          <a:bodyPr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Desenvolver um sistema para aquisição de dados ambientais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20AC29-5783-CB4C-D492-F61A083F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274" y="773878"/>
            <a:ext cx="1515452" cy="1740722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BBC5E0-F50F-72D1-7A32-2F703699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1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4F2E444-DFD1-5FB0-B4CF-2A57CECF8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26" y="0"/>
            <a:ext cx="3146474" cy="31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3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99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71238-EA23-C57C-B9FA-85C521CB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76249"/>
            <a:ext cx="8911687" cy="1280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sz="4800" dirty="0">
                <a:solidFill>
                  <a:srgbClr val="C00000"/>
                </a:solidFill>
              </a:rPr>
              <a:t>Teste Simulador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69E6A5-DD54-F0A0-DB9C-B4B784DE4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4" y="1925149"/>
            <a:ext cx="92297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9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859A-98AF-40F5-98ED-1FCFD066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u="sng" cap="all" dirty="0"/>
              <a:t>sprint 01 – 31/03/2023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A2A5-F2B5-4E57-82DD-F8052334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16138"/>
            <a:ext cx="5852160" cy="4351337"/>
          </a:xfrm>
        </p:spPr>
        <p:txBody>
          <a:bodyPr>
            <a:normAutofit fontScale="92500" lnSpcReduction="20000"/>
          </a:bodyPr>
          <a:lstStyle/>
          <a:p>
            <a:pPr lvl="1"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sz="240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Apresentação da equipe: papéis e responsabilidades (PO, SM, ST);</a:t>
            </a:r>
          </a:p>
          <a:p>
            <a:pPr lvl="1"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endParaRPr lang="pt-BR" sz="240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sz="240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Apresentação do escopo do projeto - requisitos, premissas e restrições identificados pela equipe;</a:t>
            </a:r>
          </a:p>
          <a:p>
            <a:pPr lvl="1"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endParaRPr lang="pt-BR" sz="240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sz="240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Croqui da solução – esboço inicial do projeto;</a:t>
            </a:r>
          </a:p>
          <a:p>
            <a:pPr lvl="1"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endParaRPr lang="pt-BR" sz="2400" i="0" u="none" strike="noStrike" baseline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1"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pt-BR" sz="240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Versão inicial do relatório (Tema do projeto; Equipe; Stakeholders; Objetivo; Justificativa; Requisitos; Backlog).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D2CD7-19F2-4F52-A4DB-62870064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197F105-14A6-443D-B7C4-F1DB1C544517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pt-BR"/>
          </a:p>
        </p:txBody>
      </p:sp>
      <p:pic>
        <p:nvPicPr>
          <p:cNvPr id="7" name="Graphic 6" descr="Clipboard Checked with solid fill">
            <a:extLst>
              <a:ext uri="{FF2B5EF4-FFF2-40B4-BE49-F238E27FC236}">
                <a16:creationId xmlns:a16="http://schemas.microsoft.com/office/drawing/2014/main" id="{84456FD8-FAC3-452D-8DDE-2CD32A6C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7500" y="1848470"/>
            <a:ext cx="4235786" cy="423578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35FC98A-8EA2-468F-3FAC-126B4015D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4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0561-809A-40C9-B9C7-468AD399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072" y="2712278"/>
            <a:ext cx="4834128" cy="1397124"/>
          </a:xfrm>
        </p:spPr>
        <p:txBody>
          <a:bodyPr/>
          <a:lstStyle/>
          <a:p>
            <a:r>
              <a:rPr lang="pt-BR" dirty="0"/>
              <a:t>Muito obrigado!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43221-15CA-484D-ADA1-14B54063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12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ADD8EA-7661-4B02-0557-627294E0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67E8-F4CC-4C1D-9BDA-B5C5EB79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591" y="16488"/>
            <a:ext cx="8623494" cy="8008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 Inove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C0038C-C3EA-931A-2B35-152C582E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8BBEABB8-CBC2-8B1C-6771-68937E720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022760"/>
              </p:ext>
            </p:extLst>
          </p:nvPr>
        </p:nvGraphicFramePr>
        <p:xfrm>
          <a:off x="2060134" y="1139483"/>
          <a:ext cx="9179951" cy="571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AE47FBA-DD12-CC6D-E59A-1FAE078F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36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2257E-0042-4102-AA2C-2CBDD817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159309"/>
            <a:ext cx="914400" cy="593725"/>
          </a:xfrm>
        </p:spPr>
        <p:txBody>
          <a:bodyPr>
            <a:normAutofit/>
          </a:bodyPr>
          <a:lstStyle/>
          <a:p>
            <a:fld id="{E197F105-14A6-443D-B7C4-F1DB1C544517}" type="slidenum">
              <a:rPr lang="pt-BR" smtClean="0"/>
              <a:t>3</a:t>
            </a:fld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805FB-41DE-41CA-9ACD-CC221B0CEC35}"/>
              </a:ext>
            </a:extLst>
          </p:cNvPr>
          <p:cNvSpPr txBox="1"/>
          <p:nvPr/>
        </p:nvSpPr>
        <p:spPr>
          <a:xfrm>
            <a:off x="2823175" y="313767"/>
            <a:ext cx="6925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Projeto: 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Farming</a:t>
            </a:r>
            <a:endParaRPr lang="pt-B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3681204-13F4-9087-94E1-B37F740B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AA5A1A71-FE38-57B6-E81B-F51767FC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91" y="1180808"/>
            <a:ext cx="6654018" cy="374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6BDBC-BD96-0B05-FC47-5F5F84AFC222}"/>
              </a:ext>
            </a:extLst>
          </p:cNvPr>
          <p:cNvSpPr txBox="1">
            <a:spLocks/>
          </p:cNvSpPr>
          <p:nvPr/>
        </p:nvSpPr>
        <p:spPr>
          <a:xfrm>
            <a:off x="2661266" y="4898799"/>
            <a:ext cx="6925740" cy="779879"/>
          </a:xfrm>
          <a:prstGeom prst="rect">
            <a:avLst/>
          </a:prstGeom>
        </p:spPr>
        <p:txBody>
          <a:bodyPr vert="horz" lIns="91440" tIns="27432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Solução</a:t>
            </a:r>
            <a:r>
              <a:rPr lang="en-US" sz="2800" dirty="0"/>
              <a:t> </a:t>
            </a:r>
            <a:r>
              <a:rPr lang="en-US" sz="2800" dirty="0" err="1"/>
              <a:t>tecnológica</a:t>
            </a:r>
            <a:r>
              <a:rPr lang="en-US" sz="2800" dirty="0"/>
              <a:t> para </a:t>
            </a:r>
            <a:r>
              <a:rPr lang="en-US" sz="2800" dirty="0" err="1"/>
              <a:t>horta</a:t>
            </a:r>
            <a:r>
              <a:rPr lang="en-US" sz="2800" dirty="0"/>
              <a:t> </a:t>
            </a:r>
            <a:r>
              <a:rPr lang="en-US" sz="2800" dirty="0" err="1"/>
              <a:t>urbana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10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2A8BD0-E455-1E66-36A6-17A76DE4E5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85" r="12769"/>
          <a:stretch/>
        </p:blipFill>
        <p:spPr>
          <a:xfrm>
            <a:off x="8413431" y="5677192"/>
            <a:ext cx="777461" cy="102748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EEEE2E-7779-530E-F6F6-8D92817E7A91}"/>
              </a:ext>
            </a:extLst>
          </p:cNvPr>
          <p:cNvSpPr txBox="1"/>
          <p:nvPr/>
        </p:nvSpPr>
        <p:spPr>
          <a:xfrm>
            <a:off x="2661266" y="5553055"/>
            <a:ext cx="61335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Cliente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>Prof. Alfred Makoto Kabayama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Necessidade</a:t>
            </a:r>
            <a:r>
              <a:rPr lang="en-US" sz="20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Premissa</a:t>
            </a:r>
            <a:r>
              <a:rPr lang="en-US" sz="2000" dirty="0"/>
              <a:t>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Entrega</a:t>
            </a:r>
            <a:r>
              <a:rPr lang="en-US" sz="2000" dirty="0"/>
              <a:t>?</a:t>
            </a:r>
            <a:endParaRPr lang="pt-BR" sz="2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F4CC9F-0DCA-0636-089F-3E4F639F8D1F}"/>
              </a:ext>
            </a:extLst>
          </p:cNvPr>
          <p:cNvSpPr txBox="1">
            <a:spLocks/>
          </p:cNvSpPr>
          <p:nvPr/>
        </p:nvSpPr>
        <p:spPr bwMode="gray">
          <a:xfrm>
            <a:off x="531812" y="4529540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pt-BR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97F105-14A6-443D-B7C4-F1DB1C544517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12" name="Gráfico 11" descr="Alvo">
            <a:extLst>
              <a:ext uri="{FF2B5EF4-FFF2-40B4-BE49-F238E27FC236}">
                <a16:creationId xmlns:a16="http://schemas.microsoft.com/office/drawing/2014/main" id="{1858B9FC-8EB1-6A73-FEE5-040E451EC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26165" flipH="1" flipV="1">
            <a:off x="765764" y="1070816"/>
            <a:ext cx="1091631" cy="109163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B50873-6506-1061-B4C6-1B78F177A4F6}"/>
              </a:ext>
            </a:extLst>
          </p:cNvPr>
          <p:cNvSpPr txBox="1"/>
          <p:nvPr/>
        </p:nvSpPr>
        <p:spPr>
          <a:xfrm>
            <a:off x="852252" y="729265"/>
            <a:ext cx="1711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Propósito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D5A245-527D-40F3-0562-11E088150141}"/>
              </a:ext>
            </a:extLst>
          </p:cNvPr>
          <p:cNvSpPr txBox="1"/>
          <p:nvPr/>
        </p:nvSpPr>
        <p:spPr>
          <a:xfrm>
            <a:off x="9748915" y="2433711"/>
            <a:ext cx="225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Desafio?</a:t>
            </a:r>
          </a:p>
        </p:txBody>
      </p:sp>
    </p:spTree>
    <p:extLst>
      <p:ext uri="{BB962C8B-B14F-4D97-AF65-F5344CB8AC3E}">
        <p14:creationId xmlns:p14="http://schemas.microsoft.com/office/powerpoint/2010/main" val="112252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6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67E8-F4CC-4C1D-9BDA-B5C5EB79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98" y="-25790"/>
            <a:ext cx="8454213" cy="1041400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dirty="0">
                <a:solidFill>
                  <a:srgbClr val="C00000"/>
                </a:solidFill>
              </a:rPr>
              <a:t>Escopo Projeto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87A12-11CE-4CDB-A167-0750A099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0" y="1178080"/>
            <a:ext cx="5442170" cy="1714630"/>
          </a:xfrm>
        </p:spPr>
        <p:txBody>
          <a:bodyPr numCol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Protótipo - Câmara de crescimento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Aquisição de dados ambiental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Controle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Monitoramento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EF819-55D6-4CF0-80E5-3934E9CD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4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C7874D-C3DC-4935-B3E0-D8B0A6E0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E78E1B3-25AC-8BE0-B911-E1A5496E5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56" t="21174" r="16204" b="47544"/>
          <a:stretch/>
        </p:blipFill>
        <p:spPr bwMode="auto">
          <a:xfrm>
            <a:off x="5318002" y="3608770"/>
            <a:ext cx="6035466" cy="30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Termômetro">
            <a:extLst>
              <a:ext uri="{FF2B5EF4-FFF2-40B4-BE49-F238E27FC236}">
                <a16:creationId xmlns:a16="http://schemas.microsoft.com/office/drawing/2014/main" id="{A0E84BB8-74FA-220B-BEB5-8807C5143E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3617" y="3105447"/>
            <a:ext cx="1206370" cy="1388021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0077A37-121C-3C79-F695-96CAE65154EE}"/>
              </a:ext>
            </a:extLst>
          </p:cNvPr>
          <p:cNvGrpSpPr/>
          <p:nvPr/>
        </p:nvGrpSpPr>
        <p:grpSpPr>
          <a:xfrm>
            <a:off x="2517915" y="3758406"/>
            <a:ext cx="2293034" cy="1907391"/>
            <a:chOff x="6583677" y="4317890"/>
            <a:chExt cx="2293034" cy="1907391"/>
          </a:xfrm>
        </p:grpSpPr>
        <p:pic>
          <p:nvPicPr>
            <p:cNvPr id="6" name="Picture 2" descr="Sensor de Umidade do Solo - elcereza">
              <a:extLst>
                <a:ext uri="{FF2B5EF4-FFF2-40B4-BE49-F238E27FC236}">
                  <a16:creationId xmlns:a16="http://schemas.microsoft.com/office/drawing/2014/main" id="{B6AF25C1-422E-2AD6-C779-BA2701667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27" r="18867"/>
            <a:stretch/>
          </p:blipFill>
          <p:spPr bwMode="auto">
            <a:xfrm>
              <a:off x="6583677" y="4317890"/>
              <a:ext cx="2293034" cy="1907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Gráfico 18" descr="Água">
              <a:extLst>
                <a:ext uri="{FF2B5EF4-FFF2-40B4-BE49-F238E27FC236}">
                  <a16:creationId xmlns:a16="http://schemas.microsoft.com/office/drawing/2014/main" id="{22B91DC2-5028-D33B-78B1-2577D2F88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36604" y="5626977"/>
              <a:ext cx="387179" cy="387179"/>
            </a:xfrm>
            <a:prstGeom prst="rect">
              <a:avLst/>
            </a:prstGeom>
          </p:spPr>
        </p:pic>
        <p:pic>
          <p:nvPicPr>
            <p:cNvPr id="20" name="Gráfico 19" descr="Água">
              <a:extLst>
                <a:ext uri="{FF2B5EF4-FFF2-40B4-BE49-F238E27FC236}">
                  <a16:creationId xmlns:a16="http://schemas.microsoft.com/office/drawing/2014/main" id="{CFF8E12C-82DB-CAA4-76A2-0E77A1C29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291425" y="5818699"/>
              <a:ext cx="305117" cy="305117"/>
            </a:xfrm>
            <a:prstGeom prst="rect">
              <a:avLst/>
            </a:prstGeom>
          </p:spPr>
        </p:pic>
        <p:pic>
          <p:nvPicPr>
            <p:cNvPr id="21" name="Gráfico 20" descr="Água">
              <a:extLst>
                <a:ext uri="{FF2B5EF4-FFF2-40B4-BE49-F238E27FC236}">
                  <a16:creationId xmlns:a16="http://schemas.microsoft.com/office/drawing/2014/main" id="{3801F989-5DE0-4C7F-31D6-876633BA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31162" y="5843846"/>
              <a:ext cx="305117" cy="305117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64C44DB-4F01-F5CE-FF9E-413D3968FE1B}"/>
              </a:ext>
            </a:extLst>
          </p:cNvPr>
          <p:cNvGrpSpPr/>
          <p:nvPr/>
        </p:nvGrpSpPr>
        <p:grpSpPr>
          <a:xfrm>
            <a:off x="7120030" y="497680"/>
            <a:ext cx="3373265" cy="2274609"/>
            <a:chOff x="7120030" y="497680"/>
            <a:chExt cx="3373265" cy="2274609"/>
          </a:xfrm>
        </p:grpSpPr>
        <p:pic>
          <p:nvPicPr>
            <p:cNvPr id="9" name="Picture 8" descr="Como a agilidade na análise de dados ajuda no crescimento da empresa? -  FiveActs">
              <a:extLst>
                <a:ext uri="{FF2B5EF4-FFF2-40B4-BE49-F238E27FC236}">
                  <a16:creationId xmlns:a16="http://schemas.microsoft.com/office/drawing/2014/main" id="{13CD0885-C3CA-F1DF-565D-5F88616A60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59" t="14038" r="18596" b="16423"/>
            <a:stretch/>
          </p:blipFill>
          <p:spPr bwMode="auto">
            <a:xfrm>
              <a:off x="8398412" y="497680"/>
              <a:ext cx="2094883" cy="2274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Sensor Capacitivo de Umidade do Solo - Saravati Materiais Técnicos">
              <a:extLst>
                <a:ext uri="{FF2B5EF4-FFF2-40B4-BE49-F238E27FC236}">
                  <a16:creationId xmlns:a16="http://schemas.microsoft.com/office/drawing/2014/main" id="{EC578AC6-2421-F74A-6BBB-7AC685A8B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030" y="1405526"/>
              <a:ext cx="1278382" cy="1341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Cartão SD com 1 TB da Sandisk é ideal para 4k, 5k e realidade virtual |  Notícias | TechTudo">
              <a:extLst>
                <a:ext uri="{FF2B5EF4-FFF2-40B4-BE49-F238E27FC236}">
                  <a16:creationId xmlns:a16="http://schemas.microsoft.com/office/drawing/2014/main" id="{79426E55-8DFF-841D-08B5-80ABC707C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4" r="26630"/>
            <a:stretch/>
          </p:blipFill>
          <p:spPr bwMode="auto">
            <a:xfrm>
              <a:off x="7120030" y="899739"/>
              <a:ext cx="664438" cy="878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82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67E8-F4CC-4C1D-9BDA-B5C5EB79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51" y="181183"/>
            <a:ext cx="10803987" cy="58939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600" dirty="0">
                <a:solidFill>
                  <a:srgbClr val="C00000"/>
                </a:solidFill>
              </a:rPr>
              <a:t>Quais os benefícios?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87A12-11CE-4CDB-A167-0750A099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402" y="1691847"/>
            <a:ext cx="4859024" cy="4751156"/>
          </a:xfrm>
        </p:spPr>
        <p:txBody>
          <a:bodyPr numCol="1"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Monitoramento e controle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Armazenamento de dados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Análise de dados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Sustentabilidade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Controle de pragas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Qualidade do alimento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i="0" cap="none" dirty="0">
                <a:solidFill>
                  <a:schemeClr val="tx1"/>
                </a:solidFill>
                <a:effectLst/>
              </a:rPr>
              <a:t>Dieta orgânica e equilibrada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R</a:t>
            </a:r>
            <a:r>
              <a:rPr lang="pt-BR" sz="2000" i="0" cap="none" dirty="0">
                <a:solidFill>
                  <a:schemeClr val="tx1"/>
                </a:solidFill>
                <a:effectLst/>
              </a:rPr>
              <a:t>edução de desperdício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C</a:t>
            </a:r>
            <a:r>
              <a:rPr lang="pt-BR" sz="2000" i="0" cap="none" dirty="0">
                <a:solidFill>
                  <a:schemeClr val="tx1"/>
                </a:solidFill>
                <a:effectLst/>
              </a:rPr>
              <a:t>usto alimento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E</a:t>
            </a:r>
            <a:r>
              <a:rPr lang="pt-BR" sz="2000" i="0" cap="none" dirty="0">
                <a:solidFill>
                  <a:schemeClr val="tx1"/>
                </a:solidFill>
                <a:effectLst/>
              </a:rPr>
              <a:t>ducação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>
                <a:solidFill>
                  <a:schemeClr val="tx1"/>
                </a:solidFill>
              </a:rPr>
              <a:t>A</a:t>
            </a:r>
            <a:r>
              <a:rPr lang="pt-BR" sz="2000" i="0" cap="none" dirty="0">
                <a:solidFill>
                  <a:schemeClr val="tx1"/>
                </a:solidFill>
                <a:effectLst/>
              </a:rPr>
              <a:t>uxiliar a interação da sociedade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0" cap="none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B2AE3-7B7F-4C6A-8B2C-695C7B22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5</a:t>
            </a:fld>
            <a:endParaRPr lang="pt-BR"/>
          </a:p>
        </p:txBody>
      </p:sp>
      <p:pic>
        <p:nvPicPr>
          <p:cNvPr id="2050" name="Picture 2" descr="Por que ter uma horta na escola? – AUTOSSUSTENTÁVEL">
            <a:extLst>
              <a:ext uri="{FF2B5EF4-FFF2-40B4-BE49-F238E27FC236}">
                <a16:creationId xmlns:a16="http://schemas.microsoft.com/office/drawing/2014/main" id="{B1932CE7-0C31-6964-DD4A-15593B7E5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lasticWrap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38"/>
          <a:stretch/>
        </p:blipFill>
        <p:spPr bwMode="auto">
          <a:xfrm>
            <a:off x="1870308" y="4518078"/>
            <a:ext cx="4831412" cy="215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rta leva sustentabilidade ao Cmei Leda Collor - Painel Notícias">
            <a:extLst>
              <a:ext uri="{FF2B5EF4-FFF2-40B4-BE49-F238E27FC236}">
                <a16:creationId xmlns:a16="http://schemas.microsoft.com/office/drawing/2014/main" id="{ADBA89AD-B391-11CC-CF79-543063EC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 trans="25000"/>
                    </a14:imgEffect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42" y="1653688"/>
            <a:ext cx="3572946" cy="26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4A22D5-A11F-42F0-9065-05470ADD9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  <p:pic>
        <p:nvPicPr>
          <p:cNvPr id="1026" name="Picture 2" descr="Natural Horta">
            <a:extLst>
              <a:ext uri="{FF2B5EF4-FFF2-40B4-BE49-F238E27FC236}">
                <a16:creationId xmlns:a16="http://schemas.microsoft.com/office/drawing/2014/main" id="{26D0ED04-AADB-8B4E-CEAB-6B47C8BBC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36" y="3047033"/>
            <a:ext cx="1453161" cy="128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omo a agilidade na análise de dados ajuda no crescimento da empresa? -  FiveActs">
            <a:extLst>
              <a:ext uri="{FF2B5EF4-FFF2-40B4-BE49-F238E27FC236}">
                <a16:creationId xmlns:a16="http://schemas.microsoft.com/office/drawing/2014/main" id="{65F2AEF4-D620-C582-E421-DABDCEB36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9" t="14038" r="18596" b="16423"/>
          <a:stretch/>
        </p:blipFill>
        <p:spPr bwMode="auto">
          <a:xfrm>
            <a:off x="2206006" y="1916935"/>
            <a:ext cx="882981" cy="95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09819EB-E446-33A8-A759-510C30F75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9" y="1001747"/>
            <a:ext cx="1677282" cy="167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24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etas SMART: O que são e como aplicá-las ao seu negócio">
            <a:extLst>
              <a:ext uri="{FF2B5EF4-FFF2-40B4-BE49-F238E27FC236}">
                <a16:creationId xmlns:a16="http://schemas.microsoft.com/office/drawing/2014/main" id="{5A6334C3-EC06-715E-B8CD-67B93019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91" y="241445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667E8-F4CC-4C1D-9BDA-B5C5EB79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6509" y="1690653"/>
            <a:ext cx="4795491" cy="461665"/>
          </a:xfr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Atividades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Sprint1: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A2484-B744-453E-8665-E53EEF0B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197F105-14A6-443D-B7C4-F1DB1C54451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946C3-8273-47B5-850D-2D071AA051FE}"/>
              </a:ext>
            </a:extLst>
          </p:cNvPr>
          <p:cNvSpPr txBox="1"/>
          <p:nvPr/>
        </p:nvSpPr>
        <p:spPr>
          <a:xfrm>
            <a:off x="7875860" y="2236601"/>
            <a:ext cx="4140236" cy="45858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Formalização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equipe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Responsabilidades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Pesquisa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conceitos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Análise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impedimentos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Feedback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Cliente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Escopo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projeto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Escopo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674370" indent="-514350" defTabSz="914400">
              <a:lnSpc>
                <a:spcPct val="1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Croqui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solução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701D32-20A3-60AF-5874-E9BBCC80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  <p:pic>
        <p:nvPicPr>
          <p:cNvPr id="1032" name="Picture 8" descr="O que é Escopo do Projeto? - Blog do Acelerato">
            <a:extLst>
              <a:ext uri="{FF2B5EF4-FFF2-40B4-BE49-F238E27FC236}">
                <a16:creationId xmlns:a16="http://schemas.microsoft.com/office/drawing/2014/main" id="{873700D3-06D8-8BAE-F66C-8F077CA0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25" y="4135968"/>
            <a:ext cx="4277067" cy="21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Alvo">
            <a:extLst>
              <a:ext uri="{FF2B5EF4-FFF2-40B4-BE49-F238E27FC236}">
                <a16:creationId xmlns:a16="http://schemas.microsoft.com/office/drawing/2014/main" id="{78F873B2-4161-8946-B351-12668A0B3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26165" flipH="1" flipV="1">
            <a:off x="4672423" y="755874"/>
            <a:ext cx="1091631" cy="109163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AEEB65-87C9-F65A-3D3B-3E96338EDB9A}"/>
              </a:ext>
            </a:extLst>
          </p:cNvPr>
          <p:cNvSpPr txBox="1"/>
          <p:nvPr/>
        </p:nvSpPr>
        <p:spPr>
          <a:xfrm>
            <a:off x="420914" y="33939"/>
            <a:ext cx="9434285" cy="88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>
              <a:spcBef>
                <a:spcPct val="0"/>
              </a:spcBef>
              <a:buNone/>
              <a:defRPr sz="56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Como atingir o propósito?</a:t>
            </a:r>
          </a:p>
        </p:txBody>
      </p:sp>
      <p:pic>
        <p:nvPicPr>
          <p:cNvPr id="3074" name="Picture 2" descr="Proj4me">
            <a:extLst>
              <a:ext uri="{FF2B5EF4-FFF2-40B4-BE49-F238E27FC236}">
                <a16:creationId xmlns:a16="http://schemas.microsoft.com/office/drawing/2014/main" id="{45EBEC88-6FD9-5D6F-0C70-5D4E23F2B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8" y="1383948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efia e liderança na fazenda - fases do trabalho em equipe | Cursos a  Distância CPT">
            <a:extLst>
              <a:ext uri="{FF2B5EF4-FFF2-40B4-BE49-F238E27FC236}">
                <a16:creationId xmlns:a16="http://schemas.microsoft.com/office/drawing/2014/main" id="{76967564-01A6-BE60-13DF-6C247E4B9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8761" r="7987" b="9852"/>
          <a:stretch/>
        </p:blipFill>
        <p:spPr bwMode="auto">
          <a:xfrm>
            <a:off x="5395178" y="1933280"/>
            <a:ext cx="1626458" cy="12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6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4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2B3C-2179-44B7-B170-FE228B97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269" y="134544"/>
            <a:ext cx="9692640" cy="78105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Cronograma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29885-2776-42E3-9823-9B35C0E9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7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675E10-801B-6207-8AE7-C72C7209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76" y="61424"/>
            <a:ext cx="704850" cy="8096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417B431-7406-F1F5-FDBD-0865B72B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74" y="914591"/>
            <a:ext cx="10360807" cy="594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2B3C-2179-44B7-B170-FE228B97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936" y="0"/>
            <a:ext cx="9692640" cy="78105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Backlog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29885-2776-42E3-9823-9B35C0E9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675E10-801B-6207-8AE7-C72C7209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E26465E-7BF4-D64E-6E2E-DD24D8B27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77867"/>
              </p:ext>
            </p:extLst>
          </p:nvPr>
        </p:nvGraphicFramePr>
        <p:xfrm>
          <a:off x="8129925" y="619170"/>
          <a:ext cx="2430701" cy="1346240"/>
        </p:xfrm>
        <a:graphic>
          <a:graphicData uri="http://schemas.openxmlformats.org/drawingml/2006/table">
            <a:tbl>
              <a:tblPr/>
              <a:tblGrid>
                <a:gridCol w="1133333">
                  <a:extLst>
                    <a:ext uri="{9D8B030D-6E8A-4147-A177-3AD203B41FA5}">
                      <a16:colId xmlns:a16="http://schemas.microsoft.com/office/drawing/2014/main" val="3142050298"/>
                    </a:ext>
                  </a:extLst>
                </a:gridCol>
                <a:gridCol w="1297368">
                  <a:extLst>
                    <a:ext uri="{9D8B030D-6E8A-4147-A177-3AD203B41FA5}">
                      <a16:colId xmlns:a16="http://schemas.microsoft.com/office/drawing/2014/main" val="2394438846"/>
                    </a:ext>
                  </a:extLst>
                </a:gridCol>
              </a:tblGrid>
              <a:tr h="269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65936"/>
                  </a:ext>
                </a:extLst>
              </a:tr>
              <a:tr h="269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Backlog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19258"/>
                  </a:ext>
                </a:extLst>
              </a:tr>
              <a:tr h="269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andamento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09585"/>
                  </a:ext>
                </a:extLst>
              </a:tr>
              <a:tr h="269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Concluído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64592"/>
                  </a:ext>
                </a:extLst>
              </a:tr>
              <a:tr h="26924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Atrasado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32837"/>
                  </a:ext>
                </a:extLst>
              </a:tr>
            </a:tbl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904B115-EAE1-3B7B-FEC5-F96CEE86C7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977722"/>
              </p:ext>
            </p:extLst>
          </p:nvPr>
        </p:nvGraphicFramePr>
        <p:xfrm>
          <a:off x="2245864" y="0"/>
          <a:ext cx="3324942" cy="2325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CFE84AB6-5145-648F-C7F5-09FF1C31E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824" y="2328495"/>
            <a:ext cx="9556635" cy="44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9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67E8-F4CC-4C1D-9BDA-B5C5EB79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25" y="199394"/>
            <a:ext cx="8454213" cy="1041400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dirty="0">
                <a:solidFill>
                  <a:srgbClr val="C00000"/>
                </a:solidFill>
              </a:rPr>
              <a:t>Escopo Produto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EF819-55D6-4CF0-80E5-3934E9CD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E197F105-14A6-443D-B7C4-F1DB1C544517}" type="slidenum">
              <a:rPr lang="pt-BR" smtClean="0"/>
              <a:t>9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C7874D-C3DC-4935-B3E0-D8B0A6E0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576" y="104966"/>
            <a:ext cx="704850" cy="80962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EC3F5913-6985-CA9B-E31C-F1B1C83E8C16}"/>
              </a:ext>
            </a:extLst>
          </p:cNvPr>
          <p:cNvSpPr txBox="1">
            <a:spLocks/>
          </p:cNvSpPr>
          <p:nvPr/>
        </p:nvSpPr>
        <p:spPr>
          <a:xfrm>
            <a:off x="2314591" y="1803537"/>
            <a:ext cx="3441930" cy="4031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Protótipo portátil 1,2m x 1,2mx1,6m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Controle de umidade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Monitoramento da temperatura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Cartão SD – Dados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Iluminação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Exaustão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Display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Irrigação automática</a:t>
            </a:r>
          </a:p>
          <a:p>
            <a:endParaRPr lang="pt-BR" dirty="0">
              <a:solidFill>
                <a:srgbClr val="002060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C94F343-373B-A910-30FA-30C7592B68F2}"/>
              </a:ext>
            </a:extLst>
          </p:cNvPr>
          <p:cNvCxnSpPr>
            <a:cxnSpLocks/>
          </p:cNvCxnSpPr>
          <p:nvPr/>
        </p:nvCxnSpPr>
        <p:spPr>
          <a:xfrm flipH="1">
            <a:off x="8278201" y="5204200"/>
            <a:ext cx="1034507" cy="61487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Cano PVC 75mm - Linha do Vácuo | Gimenez">
            <a:extLst>
              <a:ext uri="{FF2B5EF4-FFF2-40B4-BE49-F238E27FC236}">
                <a16:creationId xmlns:a16="http://schemas.microsoft.com/office/drawing/2014/main" id="{00430472-8D51-33C2-3B1E-2C9729EBF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50" y="4332029"/>
            <a:ext cx="1566997" cy="7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0B767F49-AA0C-1E5B-3861-7DA00DF00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164" y="1951326"/>
            <a:ext cx="3491837" cy="3879055"/>
          </a:xfrm>
          <a:prstGeom prst="rect">
            <a:avLst/>
          </a:prstGeom>
        </p:spPr>
      </p:pic>
      <p:pic>
        <p:nvPicPr>
          <p:cNvPr id="50" name="Picture 4" descr="Arduino Uno SMD ch340 + Cabo Usb - Eletrônica SerMaker - Arduino,  Raspberry, Impressora 3d, Sensores, Shields e Componentes Eletrônicos.">
            <a:extLst>
              <a:ext uri="{FF2B5EF4-FFF2-40B4-BE49-F238E27FC236}">
                <a16:creationId xmlns:a16="http://schemas.microsoft.com/office/drawing/2014/main" id="{00E6D62B-73DA-3BF1-C3CC-B3C58C46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55" y="3433368"/>
            <a:ext cx="1397782" cy="14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Sensor Capacitivo de Umidade do Solo - Saravati Materiais Técnicos">
            <a:extLst>
              <a:ext uri="{FF2B5EF4-FFF2-40B4-BE49-F238E27FC236}">
                <a16:creationId xmlns:a16="http://schemas.microsoft.com/office/drawing/2014/main" id="{14399806-E493-7995-B676-37966944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117" y="4695258"/>
            <a:ext cx="1013559" cy="106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23F9622B-20F7-9392-11D1-6919B99BD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078" y="2196014"/>
            <a:ext cx="556587" cy="584015"/>
          </a:xfrm>
          <a:prstGeom prst="rect">
            <a:avLst/>
          </a:prstGeom>
        </p:spPr>
      </p:pic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31B62C78-079B-D5C8-7247-403AFC34E205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6302665" y="2488022"/>
            <a:ext cx="1015511" cy="17008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2E57A6B-B1BF-034A-1936-5457B1EB18F8}"/>
              </a:ext>
            </a:extLst>
          </p:cNvPr>
          <p:cNvCxnSpPr>
            <a:cxnSpLocks/>
          </p:cNvCxnSpPr>
          <p:nvPr/>
        </p:nvCxnSpPr>
        <p:spPr>
          <a:xfrm flipV="1">
            <a:off x="9312032" y="4507691"/>
            <a:ext cx="985408" cy="432475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1EAB3E4-F7A5-8864-BBEC-0E2591E3295A}"/>
              </a:ext>
            </a:extLst>
          </p:cNvPr>
          <p:cNvCxnSpPr>
            <a:cxnSpLocks/>
          </p:cNvCxnSpPr>
          <p:nvPr/>
        </p:nvCxnSpPr>
        <p:spPr>
          <a:xfrm flipV="1">
            <a:off x="8493791" y="5076172"/>
            <a:ext cx="1610597" cy="87458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Válvula Solenóide de Entrada de Água - 90° 3/4&quot; x Mangueira 3/8 220V -  Nascimetal - Eletrogate | Arduino, Robótica, IoT, Apostilas e Kits">
            <a:extLst>
              <a:ext uri="{FF2B5EF4-FFF2-40B4-BE49-F238E27FC236}">
                <a16:creationId xmlns:a16="http://schemas.microsoft.com/office/drawing/2014/main" id="{5F4398DA-FDD9-FE94-92FE-DF5ECD1D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78" y="3546788"/>
            <a:ext cx="568145" cy="5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B215FB28-6BA9-D5FC-22D0-52C71B717D3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 flipV="1">
            <a:off x="6314223" y="3844859"/>
            <a:ext cx="1842689" cy="94249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B79D21D-2FF3-208B-DB22-AC469ABCC8A8}"/>
              </a:ext>
            </a:extLst>
          </p:cNvPr>
          <p:cNvCxnSpPr>
            <a:cxnSpLocks/>
          </p:cNvCxnSpPr>
          <p:nvPr/>
        </p:nvCxnSpPr>
        <p:spPr>
          <a:xfrm flipH="1" flipV="1">
            <a:off x="6601098" y="4678923"/>
            <a:ext cx="1129706" cy="61487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1436CC8-BFB5-23B4-08D2-57DDA6225AD8}"/>
              </a:ext>
            </a:extLst>
          </p:cNvPr>
          <p:cNvSpPr txBox="1"/>
          <p:nvPr/>
        </p:nvSpPr>
        <p:spPr>
          <a:xfrm>
            <a:off x="10467774" y="5413906"/>
            <a:ext cx="1605705" cy="23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Sensor de umidade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BF35E8C-BAD0-E54F-19ED-A4C24AE7A8C9}"/>
              </a:ext>
            </a:extLst>
          </p:cNvPr>
          <p:cNvSpPr txBox="1"/>
          <p:nvPr/>
        </p:nvSpPr>
        <p:spPr>
          <a:xfrm>
            <a:off x="5587020" y="1951326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Exaustor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CF4A055-0971-1849-6602-270B3105C6D9}"/>
              </a:ext>
            </a:extLst>
          </p:cNvPr>
          <p:cNvSpPr txBox="1"/>
          <p:nvPr/>
        </p:nvSpPr>
        <p:spPr>
          <a:xfrm>
            <a:off x="5593874" y="3223108"/>
            <a:ext cx="151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Válvula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E042541-4CC2-4FF5-E442-2A995B0DB8A7}"/>
              </a:ext>
            </a:extLst>
          </p:cNvPr>
          <p:cNvSpPr txBox="1"/>
          <p:nvPr/>
        </p:nvSpPr>
        <p:spPr>
          <a:xfrm>
            <a:off x="5587021" y="4355866"/>
            <a:ext cx="776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Tubo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F5FBC3D-3126-81F8-3B02-5CF9311FA6D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366932" y="2332369"/>
            <a:ext cx="1412672" cy="5422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5723C12-EF7F-9A33-09E6-D7B13FED00CD}"/>
              </a:ext>
            </a:extLst>
          </p:cNvPr>
          <p:cNvSpPr txBox="1"/>
          <p:nvPr/>
        </p:nvSpPr>
        <p:spPr>
          <a:xfrm>
            <a:off x="10779604" y="2070759"/>
            <a:ext cx="129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Estrutura metálica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B4CF36A-CB04-14E0-D02A-BAE07AC88287}"/>
              </a:ext>
            </a:extLst>
          </p:cNvPr>
          <p:cNvCxnSpPr>
            <a:cxnSpLocks/>
          </p:cNvCxnSpPr>
          <p:nvPr/>
        </p:nvCxnSpPr>
        <p:spPr>
          <a:xfrm>
            <a:off x="9369958" y="2788149"/>
            <a:ext cx="933441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Conheça os tipos de fios e cabos elétricos para a sua instalação">
            <a:extLst>
              <a:ext uri="{FF2B5EF4-FFF2-40B4-BE49-F238E27FC236}">
                <a16:creationId xmlns:a16="http://schemas.microsoft.com/office/drawing/2014/main" id="{CA5315F0-25CE-C6DE-5D48-79B12F2EC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551" y="2815414"/>
            <a:ext cx="785865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9A5113A2-03DC-F3CF-220C-F3D1D4CF5DAC}"/>
              </a:ext>
            </a:extLst>
          </p:cNvPr>
          <p:cNvCxnSpPr>
            <a:cxnSpLocks/>
          </p:cNvCxnSpPr>
          <p:nvPr/>
        </p:nvCxnSpPr>
        <p:spPr>
          <a:xfrm flipV="1">
            <a:off x="9366932" y="3357255"/>
            <a:ext cx="1483853" cy="1332564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917F679-8E3D-AC9C-CBB3-F14B29561892}"/>
              </a:ext>
            </a:extLst>
          </p:cNvPr>
          <p:cNvSpPr txBox="1"/>
          <p:nvPr/>
        </p:nvSpPr>
        <p:spPr>
          <a:xfrm>
            <a:off x="5593874" y="5239975"/>
            <a:ext cx="74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Base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BFF71897-4721-88A7-F197-B4EDA537199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6334081" y="5393864"/>
            <a:ext cx="1509207" cy="5426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40CA17-EAF9-67F6-4148-CF91070EB077}"/>
              </a:ext>
            </a:extLst>
          </p:cNvPr>
          <p:cNvSpPr txBox="1"/>
          <p:nvPr/>
        </p:nvSpPr>
        <p:spPr>
          <a:xfrm>
            <a:off x="10223466" y="2387342"/>
            <a:ext cx="1258790" cy="231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Lona plástica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EB81DB8-7AD9-7541-CAFC-3F0D6E82E252}"/>
              </a:ext>
            </a:extLst>
          </p:cNvPr>
          <p:cNvSpPr txBox="1"/>
          <p:nvPr/>
        </p:nvSpPr>
        <p:spPr>
          <a:xfrm>
            <a:off x="11123087" y="3398447"/>
            <a:ext cx="979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Cabo elétrico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27173B3-810B-24A5-31D8-AB4CC24E6E18}"/>
              </a:ext>
            </a:extLst>
          </p:cNvPr>
          <p:cNvSpPr txBox="1"/>
          <p:nvPr/>
        </p:nvSpPr>
        <p:spPr>
          <a:xfrm>
            <a:off x="10790123" y="4442208"/>
            <a:ext cx="108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Arduíno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B0FB8261-C829-B801-C6BF-DD377E02DB90}"/>
              </a:ext>
            </a:extLst>
          </p:cNvPr>
          <p:cNvCxnSpPr>
            <a:cxnSpLocks/>
          </p:cNvCxnSpPr>
          <p:nvPr/>
        </p:nvCxnSpPr>
        <p:spPr>
          <a:xfrm flipH="1" flipV="1">
            <a:off x="8268705" y="1654663"/>
            <a:ext cx="54874" cy="66671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9C93C2-2494-3C09-905C-88E967B1D3AF}"/>
              </a:ext>
            </a:extLst>
          </p:cNvPr>
          <p:cNvSpPr txBox="1"/>
          <p:nvPr/>
        </p:nvSpPr>
        <p:spPr>
          <a:xfrm>
            <a:off x="8645532" y="1104838"/>
            <a:ext cx="1336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Sensor de temperatura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F84A48A-BA5C-8D11-4DB5-4F484FCA7AE2}"/>
              </a:ext>
            </a:extLst>
          </p:cNvPr>
          <p:cNvSpPr txBox="1"/>
          <p:nvPr/>
        </p:nvSpPr>
        <p:spPr>
          <a:xfrm>
            <a:off x="7272707" y="5634166"/>
            <a:ext cx="1336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Display LCD</a:t>
            </a:r>
          </a:p>
        </p:txBody>
      </p:sp>
      <p:pic>
        <p:nvPicPr>
          <p:cNvPr id="2050" name="Picture 2" descr="Sensor de Temperatura DS18B20 a Prova D'água - Eletrogate | Arduino,  Robótica, IoT, Apostilas e Kits">
            <a:extLst>
              <a:ext uri="{FF2B5EF4-FFF2-40B4-BE49-F238E27FC236}">
                <a16:creationId xmlns:a16="http://schemas.microsoft.com/office/drawing/2014/main" id="{CCA0AAEC-08E6-CC59-B847-433D51862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68" y="948681"/>
            <a:ext cx="694673" cy="69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cone de lâmpada led uv, estilo de estrutura de tópicos 15901894 Vetor no  Vecteezy">
            <a:extLst>
              <a:ext uri="{FF2B5EF4-FFF2-40B4-BE49-F238E27FC236}">
                <a16:creationId xmlns:a16="http://schemas.microsoft.com/office/drawing/2014/main" id="{5E525533-1964-9FDA-8F66-8C6C15F1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79014">
            <a:off x="10166895" y="815767"/>
            <a:ext cx="930912" cy="93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1DB488E-CEB7-C117-28F0-D7D314457497}"/>
              </a:ext>
            </a:extLst>
          </p:cNvPr>
          <p:cNvCxnSpPr>
            <a:cxnSpLocks/>
            <a:endCxn id="2052" idx="1"/>
          </p:cNvCxnSpPr>
          <p:nvPr/>
        </p:nvCxnSpPr>
        <p:spPr>
          <a:xfrm flipV="1">
            <a:off x="9013182" y="1351493"/>
            <a:ext cx="1159048" cy="86096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0A5D875C-9A28-D84A-10CC-2FEE21028616}"/>
              </a:ext>
            </a:extLst>
          </p:cNvPr>
          <p:cNvSpPr txBox="1"/>
          <p:nvPr/>
        </p:nvSpPr>
        <p:spPr>
          <a:xfrm>
            <a:off x="10449300" y="1651397"/>
            <a:ext cx="142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Lâmpada LED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CA833C4-4121-E961-ED26-3E7C98333FEA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8608804" y="5239975"/>
            <a:ext cx="601329" cy="54808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artão SD com 1 TB da Sandisk é ideal para 4k, 5k e realidade virtual |  Notícias | TechTudo">
            <a:extLst>
              <a:ext uri="{FF2B5EF4-FFF2-40B4-BE49-F238E27FC236}">
                <a16:creationId xmlns:a16="http://schemas.microsoft.com/office/drawing/2014/main" id="{C6FAC629-4E8E-BF6A-73CE-78F754B4A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4" r="26630"/>
          <a:stretch/>
        </p:blipFill>
        <p:spPr bwMode="auto">
          <a:xfrm>
            <a:off x="9291434" y="5874168"/>
            <a:ext cx="664438" cy="87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8314D8B-8C37-5407-BCE6-810E479F018A}"/>
              </a:ext>
            </a:extLst>
          </p:cNvPr>
          <p:cNvCxnSpPr>
            <a:cxnSpLocks/>
            <a:endCxn id="2054" idx="0"/>
          </p:cNvCxnSpPr>
          <p:nvPr/>
        </p:nvCxnSpPr>
        <p:spPr>
          <a:xfrm>
            <a:off x="9366932" y="5293795"/>
            <a:ext cx="256721" cy="580373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E2C802-345C-96CE-01EF-020B3EEB7726}"/>
              </a:ext>
            </a:extLst>
          </p:cNvPr>
          <p:cNvSpPr txBox="1"/>
          <p:nvPr/>
        </p:nvSpPr>
        <p:spPr>
          <a:xfrm>
            <a:off x="10001196" y="6100876"/>
            <a:ext cx="160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Cartão SD</a:t>
            </a:r>
          </a:p>
        </p:txBody>
      </p:sp>
      <p:pic>
        <p:nvPicPr>
          <p:cNvPr id="3" name="Gráfico 2" descr="Alvo">
            <a:extLst>
              <a:ext uri="{FF2B5EF4-FFF2-40B4-BE49-F238E27FC236}">
                <a16:creationId xmlns:a16="http://schemas.microsoft.com/office/drawing/2014/main" id="{9A4646D7-8562-5020-C07C-33902B7F30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226165" flipH="1" flipV="1">
            <a:off x="1341356" y="5360381"/>
            <a:ext cx="1091631" cy="1091631"/>
          </a:xfrm>
          <a:prstGeom prst="rect">
            <a:avLst/>
          </a:prstGeom>
        </p:spPr>
      </p:pic>
      <p:pic>
        <p:nvPicPr>
          <p:cNvPr id="1026" name="Picture 2" descr="In-Depth: Interfacing an I2C LCD with Arduino">
            <a:extLst>
              <a:ext uri="{FF2B5EF4-FFF2-40B4-BE49-F238E27FC236}">
                <a16:creationId xmlns:a16="http://schemas.microsoft.com/office/drawing/2014/main" id="{8CD3A00C-1C76-31D5-F2E0-4DD9E881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49" y="5874168"/>
            <a:ext cx="1529611" cy="87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41" grpId="0"/>
      <p:bldP spid="38" grpId="0"/>
      <p:bldP spid="27" grpId="0"/>
      <p:bldP spid="25" grpId="0"/>
      <p:bldP spid="58" grpId="0"/>
      <p:bldP spid="63" grpId="0"/>
      <p:bldP spid="8" grpId="0"/>
      <p:bldP spid="19" grpId="0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AD270C0BED8949B08635F9881DA4B8" ma:contentTypeVersion="9" ma:contentTypeDescription="Crie um novo documento." ma:contentTypeScope="" ma:versionID="ad45e433e2778dab8bd53499563707f5">
  <xsd:schema xmlns:xsd="http://www.w3.org/2001/XMLSchema" xmlns:xs="http://www.w3.org/2001/XMLSchema" xmlns:p="http://schemas.microsoft.com/office/2006/metadata/properties" xmlns:ns2="6d05c04e-aa95-40af-99ca-af114b4d7d62" xmlns:ns3="3a23c986-3b9a-457d-9157-d911a51b19be" targetNamespace="http://schemas.microsoft.com/office/2006/metadata/properties" ma:root="true" ma:fieldsID="455ab365c7a45b60563b5edd644d28ea" ns2:_="" ns3:_="">
    <xsd:import namespace="6d05c04e-aa95-40af-99ca-af114b4d7d62"/>
    <xsd:import namespace="3a23c986-3b9a-457d-9157-d911a51b1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05c04e-aa95-40af-99ca-af114b4d7d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3c986-3b9a-457d-9157-d911a51b19b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3b318ee-3cf5-48c1-8eb3-546ae60d88a7}" ma:internalName="TaxCatchAll" ma:showField="CatchAllData" ma:web="3a23c986-3b9a-457d-9157-d911a51b19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05c04e-aa95-40af-99ca-af114b4d7d62">
      <Terms xmlns="http://schemas.microsoft.com/office/infopath/2007/PartnerControls"/>
    </lcf76f155ced4ddcb4097134ff3c332f>
    <TaxCatchAll xmlns="3a23c986-3b9a-457d-9157-d911a51b19be" xsi:nil="true"/>
  </documentManagement>
</p:properties>
</file>

<file path=customXml/itemProps1.xml><?xml version="1.0" encoding="utf-8"?>
<ds:datastoreItem xmlns:ds="http://schemas.openxmlformats.org/officeDocument/2006/customXml" ds:itemID="{86CC4C6A-3B19-4FA3-9D62-B9BBAA92222E}"/>
</file>

<file path=customXml/itemProps2.xml><?xml version="1.0" encoding="utf-8"?>
<ds:datastoreItem xmlns:ds="http://schemas.openxmlformats.org/officeDocument/2006/customXml" ds:itemID="{D54FA766-0759-4AE5-81FD-6BD363F40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5AB751-C2BC-40BC-85EC-11ADAF458A8F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835</Words>
  <Application>Microsoft Office PowerPoint</Application>
  <PresentationFormat>Widescreen</PresentationFormat>
  <Paragraphs>176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Segoe UI Symbol</vt:lpstr>
      <vt:lpstr>Tahoma</vt:lpstr>
      <vt:lpstr>Times New Roman</vt:lpstr>
      <vt:lpstr>Wingdings</vt:lpstr>
      <vt:lpstr>Wingdings 3</vt:lpstr>
      <vt:lpstr>Cacho</vt:lpstr>
      <vt:lpstr>Desenvolvimento Integrado de Produto</vt:lpstr>
      <vt:lpstr>Equipe Inove</vt:lpstr>
      <vt:lpstr>Apresentação do PowerPoint</vt:lpstr>
      <vt:lpstr>Escopo Projeto</vt:lpstr>
      <vt:lpstr>Quais os benefícios?</vt:lpstr>
      <vt:lpstr>Atividades Sprint1:</vt:lpstr>
      <vt:lpstr>Cronograma</vt:lpstr>
      <vt:lpstr>Backlog</vt:lpstr>
      <vt:lpstr>Escopo Produto</vt:lpstr>
      <vt:lpstr>Teste Simulador</vt:lpstr>
      <vt:lpstr>sprint 01 – 31/03/2023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FELIPE PEREIRA LIMA</dc:creator>
  <cp:lastModifiedBy>FELIPE PEREIRA LIMA</cp:lastModifiedBy>
  <cp:revision>53</cp:revision>
  <dcterms:created xsi:type="dcterms:W3CDTF">2023-03-18T22:39:57Z</dcterms:created>
  <dcterms:modified xsi:type="dcterms:W3CDTF">2023-03-31T04:28:27Z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0x0101008CAD270C0BED8949B08635F9881DA4B8</vt:lpwstr>
  </property>
</Properties>
</file>