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161F9-4511-41FE-8BE8-72A7180D8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D84173-9C83-4350-879B-FB3A2B213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1479ED-593F-4477-A854-A5A62CD5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9BBE78-E911-4B35-BECB-4E899F6A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B69A41-7784-43CE-8AA5-70DB2F62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315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2E3B0-82D7-4F8F-9264-F78BC06F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89A405-FAEE-419D-AD6A-4A9E1453E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E18F8-095D-4DF6-83BC-46EB7C75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9ED302-E556-49D1-BC99-09AE63E8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3A9D65-8819-451B-A222-951FFBD5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35512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DEC8E3-B293-4BD0-991C-E75454CE1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99A1207-831A-49E9-850A-6A0D65538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A51B1A-AA2D-4F6F-A99F-F572C4217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1DAA9A-E8D9-4AD0-99C8-1FBC527C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C41FCA-BD77-41CD-A529-73779E06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4734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58B993-6513-4AEB-BF5B-0544D881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893986-7EFB-4EA1-915E-21FC94DD6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186580-999F-4DD8-8DA4-7A949A9E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13004-BA0F-4440-BFAC-E25C05CA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7FC0DF-20F0-4161-BB53-3F68CA43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565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DAD0E-E07E-4D41-B213-BA0F38DFB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5A416E-9059-43D7-84EA-0DB958AF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FBED2-E222-4812-8B74-08F9019B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8C2054-A379-4D65-BD1E-11531E03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FDB98-7CA9-4733-91A3-454A0709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6111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FA076-7048-4C78-A769-5B68CF78C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EF47B-95D6-4B6D-9C01-5E1D7B4D7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AD8C76-6D39-4E72-8B6D-6F2981062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F28D2E-C2D0-41CF-B5F2-117C4A29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BDF00D-7E8F-485D-8BFD-FD488C41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65D445-56B4-4BC6-A09C-A78080081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651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F0511-1243-461B-A38A-D6E59E07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029820-D22C-495A-BB07-934CFFBB6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FB339C-7D61-4BDE-A391-C5250D94D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C28967-F7A3-4955-B921-D01F11BCA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46B9D3-1B16-4327-AED6-D25495287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C4AFF3B-4F5B-4FCA-91CE-76D3208F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9FC7AF-07ED-4906-AC58-B9FE9D39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F7E0E37-601C-4AD3-8FBD-CA47739BC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746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A8B783-53EB-491D-844F-6A44BD92E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ACEA4C-617F-48F7-A939-9C7FE3EA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B0A475-A582-453E-ABBA-84854BC0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03914-66CA-46AF-90CB-1B99539D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9404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E1EB0D1-7855-454A-B7BF-B85EC27F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1602FB-9370-4B10-AAD6-1A871909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236937-B12B-4BCE-9616-2CB1C216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546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28924B-59E2-42E5-B8D1-51D94865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6B680-569D-430C-A4B1-8E4A789B6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7FCB3F-83C2-4AB3-9267-ED6687690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6A2EE-8924-49AA-9B38-1D2BF1D9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25B526-0AC9-4115-867F-6D03596C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294E14-64F6-4F75-ADF8-3BD47DD2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319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F6888-A3D0-459E-9D9E-D32798C8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E1AFD8-AE7A-4B54-8AFC-A78585EDC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64EACD-A05C-4D21-8ACD-912028B04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54D004-21E6-474F-9B10-2D045F42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27936C-7436-49FB-AF32-1466FDE1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7B6F4A-8194-443E-A9BF-8A897534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2890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6C168B-948E-4691-A050-6C28B280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C0D108-D5DE-40C6-BD4B-5FBEB146D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60798C-489D-4B6C-BDAB-D28BACFBD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49946-522B-45D9-A42B-12FAF1DE9B63}" type="datetimeFigureOut">
              <a:rPr lang="fr-CA" smtClean="0"/>
              <a:t>2023-04-28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E9B1F-B504-4AC6-A042-7A0C9F60E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E566C-2768-4715-A770-3C6A130A9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3CDF-4234-428D-8A95-0DD5FC1B3EED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829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E52FC7-DC4D-48A5-B96C-7E0DCF47F4E4}"/>
              </a:ext>
            </a:extLst>
          </p:cNvPr>
          <p:cNvSpPr/>
          <p:nvPr/>
        </p:nvSpPr>
        <p:spPr>
          <a:xfrm>
            <a:off x="3965510" y="2596242"/>
            <a:ext cx="3340359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Arduino Nano 33 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AFB93-163B-4AC7-B267-3D7C1412DBF6}"/>
              </a:ext>
            </a:extLst>
          </p:cNvPr>
          <p:cNvSpPr/>
          <p:nvPr/>
        </p:nvSpPr>
        <p:spPr>
          <a:xfrm>
            <a:off x="2976465" y="4572000"/>
            <a:ext cx="1688841" cy="1045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Carte</a:t>
            </a:r>
          </a:p>
          <a:p>
            <a:pPr algn="ctr"/>
            <a:r>
              <a:rPr lang="fr-CA"/>
              <a:t>SD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2EA4A-BDDD-4A68-81EA-BD1FE3907D91}"/>
              </a:ext>
            </a:extLst>
          </p:cNvPr>
          <p:cNvSpPr/>
          <p:nvPr/>
        </p:nvSpPr>
        <p:spPr>
          <a:xfrm>
            <a:off x="7305869" y="4460033"/>
            <a:ext cx="1909666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DRV &amp;</a:t>
            </a:r>
          </a:p>
          <a:p>
            <a:pPr algn="ctr"/>
            <a:r>
              <a:rPr lang="fr-CA"/>
              <a:t>VIB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CF2C82-4524-49E3-BCD6-3FB502473FAB}"/>
              </a:ext>
            </a:extLst>
          </p:cNvPr>
          <p:cNvSpPr/>
          <p:nvPr/>
        </p:nvSpPr>
        <p:spPr>
          <a:xfrm>
            <a:off x="8260701" y="1483567"/>
            <a:ext cx="954833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Bout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679198-6F9A-49F6-97F8-FCC19923D665}"/>
              </a:ext>
            </a:extLst>
          </p:cNvPr>
          <p:cNvSpPr/>
          <p:nvPr/>
        </p:nvSpPr>
        <p:spPr>
          <a:xfrm>
            <a:off x="9215534" y="1483566"/>
            <a:ext cx="954833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Bout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38352-192E-483E-BDF5-B12FF27FBD48}"/>
              </a:ext>
            </a:extLst>
          </p:cNvPr>
          <p:cNvSpPr/>
          <p:nvPr/>
        </p:nvSpPr>
        <p:spPr>
          <a:xfrm>
            <a:off x="8260701" y="2083836"/>
            <a:ext cx="954833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LED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3EEA86-B5A8-4C35-B3BE-906297BA0FBD}"/>
              </a:ext>
            </a:extLst>
          </p:cNvPr>
          <p:cNvSpPr/>
          <p:nvPr/>
        </p:nvSpPr>
        <p:spPr>
          <a:xfrm>
            <a:off x="9215534" y="2083835"/>
            <a:ext cx="954833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LED pwr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6B56178-BFD3-4E1B-99AE-2C58AEBC6D85}"/>
              </a:ext>
            </a:extLst>
          </p:cNvPr>
          <p:cNvSpPr/>
          <p:nvPr/>
        </p:nvSpPr>
        <p:spPr>
          <a:xfrm>
            <a:off x="923730" y="2789853"/>
            <a:ext cx="1455576" cy="12782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Connect</a:t>
            </a:r>
            <a:br>
              <a:rPr lang="fr-CA"/>
            </a:br>
            <a:r>
              <a:rPr lang="fr-CA"/>
              <a:t>DIN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B2D69F-AD9C-43ED-91F3-B03AAC93F695}"/>
              </a:ext>
            </a:extLst>
          </p:cNvPr>
          <p:cNvSpPr/>
          <p:nvPr/>
        </p:nvSpPr>
        <p:spPr>
          <a:xfrm>
            <a:off x="1651518" y="1272073"/>
            <a:ext cx="2289110" cy="811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PQDE6W-Q24-D5-T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B463EF8-0D95-4FE1-9C3C-A8AAE58830D3}"/>
              </a:ext>
            </a:extLst>
          </p:cNvPr>
          <p:cNvSpPr/>
          <p:nvPr/>
        </p:nvSpPr>
        <p:spPr>
          <a:xfrm>
            <a:off x="149290" y="121298"/>
            <a:ext cx="2957804" cy="718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Batterie 12V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5685F5-0437-45ED-B970-8472F9BD9945}"/>
              </a:ext>
            </a:extLst>
          </p:cNvPr>
          <p:cNvSpPr/>
          <p:nvPr/>
        </p:nvSpPr>
        <p:spPr>
          <a:xfrm>
            <a:off x="8260701" y="821093"/>
            <a:ext cx="954833" cy="494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Bout on/off</a:t>
            </a:r>
          </a:p>
        </p:txBody>
      </p:sp>
    </p:spTree>
    <p:extLst>
      <p:ext uri="{BB962C8B-B14F-4D97-AF65-F5344CB8AC3E}">
        <p14:creationId xmlns:p14="http://schemas.microsoft.com/office/powerpoint/2010/main" val="163920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A5064FF-81CD-4343-8D3D-9788D46A7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0" y="3027465"/>
            <a:ext cx="3846510" cy="347053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60E6CF2-EA3C-4677-844B-9C6F4EB3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671" y="3027465"/>
            <a:ext cx="4054657" cy="330258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0927987-BD98-4C65-B313-5950EB2F1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5819" y="2171846"/>
            <a:ext cx="3846511" cy="447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5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13B2AC7-B726-4E03-8068-FA197FBFE73A}"/>
              </a:ext>
            </a:extLst>
          </p:cNvPr>
          <p:cNvSpPr/>
          <p:nvPr/>
        </p:nvSpPr>
        <p:spPr>
          <a:xfrm>
            <a:off x="9797142" y="6316823"/>
            <a:ext cx="1747973" cy="489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/>
              <a:t>PQDE6W-Q24-D5-T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A10E307-8414-4FE0-A153-2E12566A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96" y="839756"/>
            <a:ext cx="3866475" cy="475673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7DD4343-6AF1-42FB-BBBB-C6272B45B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206329" y="472104"/>
            <a:ext cx="3692909" cy="33833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C6F1D10-12E6-47A1-8580-BC8CED727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498357" y="331675"/>
            <a:ext cx="3059553" cy="366418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ACC34B-B843-475A-8186-2C899B7FD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169" y="4012529"/>
            <a:ext cx="1747973" cy="2737791"/>
          </a:xfrm>
          <a:prstGeom prst="rect">
            <a:avLst/>
          </a:prstGeom>
        </p:spPr>
      </p:pic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13E07E3B-077D-4628-A9FF-DB617A523B73}"/>
              </a:ext>
            </a:extLst>
          </p:cNvPr>
          <p:cNvSpPr/>
          <p:nvPr/>
        </p:nvSpPr>
        <p:spPr>
          <a:xfrm>
            <a:off x="4441371" y="1193693"/>
            <a:ext cx="4544009" cy="5375058"/>
          </a:xfrm>
          <a:custGeom>
            <a:avLst/>
            <a:gdLst>
              <a:gd name="connsiteX0" fmla="*/ 1259633 w 4544009"/>
              <a:gd name="connsiteY0" fmla="*/ 644438 h 5375058"/>
              <a:gd name="connsiteX1" fmla="*/ 1240972 w 4544009"/>
              <a:gd name="connsiteY1" fmla="*/ 597785 h 5375058"/>
              <a:gd name="connsiteX2" fmla="*/ 1212980 w 4544009"/>
              <a:gd name="connsiteY2" fmla="*/ 579123 h 5375058"/>
              <a:gd name="connsiteX3" fmla="*/ 1194319 w 4544009"/>
              <a:gd name="connsiteY3" fmla="*/ 551131 h 5375058"/>
              <a:gd name="connsiteX4" fmla="*/ 1166327 w 4544009"/>
              <a:gd name="connsiteY4" fmla="*/ 523140 h 5375058"/>
              <a:gd name="connsiteX5" fmla="*/ 1129005 w 4544009"/>
              <a:gd name="connsiteY5" fmla="*/ 467156 h 5375058"/>
              <a:gd name="connsiteX6" fmla="*/ 1119674 w 4544009"/>
              <a:gd name="connsiteY6" fmla="*/ 429834 h 5375058"/>
              <a:gd name="connsiteX7" fmla="*/ 1073021 w 4544009"/>
              <a:gd name="connsiteY7" fmla="*/ 383180 h 5375058"/>
              <a:gd name="connsiteX8" fmla="*/ 1035698 w 4544009"/>
              <a:gd name="connsiteY8" fmla="*/ 317866 h 5375058"/>
              <a:gd name="connsiteX9" fmla="*/ 1017037 w 4544009"/>
              <a:gd name="connsiteY9" fmla="*/ 289874 h 5375058"/>
              <a:gd name="connsiteX10" fmla="*/ 979715 w 4544009"/>
              <a:gd name="connsiteY10" fmla="*/ 252552 h 5375058"/>
              <a:gd name="connsiteX11" fmla="*/ 895739 w 4544009"/>
              <a:gd name="connsiteY11" fmla="*/ 177907 h 5375058"/>
              <a:gd name="connsiteX12" fmla="*/ 821094 w 4544009"/>
              <a:gd name="connsiteY12" fmla="*/ 112593 h 5375058"/>
              <a:gd name="connsiteX13" fmla="*/ 793102 w 4544009"/>
              <a:gd name="connsiteY13" fmla="*/ 93931 h 5375058"/>
              <a:gd name="connsiteX14" fmla="*/ 727788 w 4544009"/>
              <a:gd name="connsiteY14" fmla="*/ 75270 h 5375058"/>
              <a:gd name="connsiteX15" fmla="*/ 699796 w 4544009"/>
              <a:gd name="connsiteY15" fmla="*/ 56609 h 5375058"/>
              <a:gd name="connsiteX16" fmla="*/ 662474 w 4544009"/>
              <a:gd name="connsiteY16" fmla="*/ 47278 h 5375058"/>
              <a:gd name="connsiteX17" fmla="*/ 550507 w 4544009"/>
              <a:gd name="connsiteY17" fmla="*/ 19287 h 5375058"/>
              <a:gd name="connsiteX18" fmla="*/ 513184 w 4544009"/>
              <a:gd name="connsiteY18" fmla="*/ 625 h 5375058"/>
              <a:gd name="connsiteX19" fmla="*/ 279919 w 4544009"/>
              <a:gd name="connsiteY19" fmla="*/ 9956 h 5375058"/>
              <a:gd name="connsiteX20" fmla="*/ 251927 w 4544009"/>
              <a:gd name="connsiteY20" fmla="*/ 19287 h 5375058"/>
              <a:gd name="connsiteX21" fmla="*/ 223935 w 4544009"/>
              <a:gd name="connsiteY21" fmla="*/ 37948 h 5375058"/>
              <a:gd name="connsiteX22" fmla="*/ 195943 w 4544009"/>
              <a:gd name="connsiteY22" fmla="*/ 84601 h 5375058"/>
              <a:gd name="connsiteX23" fmla="*/ 177282 w 4544009"/>
              <a:gd name="connsiteY23" fmla="*/ 121923 h 5375058"/>
              <a:gd name="connsiteX24" fmla="*/ 139960 w 4544009"/>
              <a:gd name="connsiteY24" fmla="*/ 187238 h 5375058"/>
              <a:gd name="connsiteX25" fmla="*/ 130629 w 4544009"/>
              <a:gd name="connsiteY25" fmla="*/ 243221 h 5375058"/>
              <a:gd name="connsiteX26" fmla="*/ 83976 w 4544009"/>
              <a:gd name="connsiteY26" fmla="*/ 336527 h 5375058"/>
              <a:gd name="connsiteX27" fmla="*/ 55984 w 4544009"/>
              <a:gd name="connsiteY27" fmla="*/ 476487 h 5375058"/>
              <a:gd name="connsiteX28" fmla="*/ 37323 w 4544009"/>
              <a:gd name="connsiteY28" fmla="*/ 504478 h 5375058"/>
              <a:gd name="connsiteX29" fmla="*/ 18662 w 4544009"/>
              <a:gd name="connsiteY29" fmla="*/ 663099 h 5375058"/>
              <a:gd name="connsiteX30" fmla="*/ 0 w 4544009"/>
              <a:gd name="connsiteY30" fmla="*/ 775066 h 5375058"/>
              <a:gd name="connsiteX31" fmla="*/ 9331 w 4544009"/>
              <a:gd name="connsiteY31" fmla="*/ 2687842 h 5375058"/>
              <a:gd name="connsiteX32" fmla="*/ 37323 w 4544009"/>
              <a:gd name="connsiteY32" fmla="*/ 2771817 h 5375058"/>
              <a:gd name="connsiteX33" fmla="*/ 46653 w 4544009"/>
              <a:gd name="connsiteY33" fmla="*/ 2818470 h 5375058"/>
              <a:gd name="connsiteX34" fmla="*/ 55984 w 4544009"/>
              <a:gd name="connsiteY34" fmla="*/ 2874454 h 5375058"/>
              <a:gd name="connsiteX35" fmla="*/ 83976 w 4544009"/>
              <a:gd name="connsiteY35" fmla="*/ 2902446 h 5375058"/>
              <a:gd name="connsiteX36" fmla="*/ 102637 w 4544009"/>
              <a:gd name="connsiteY36" fmla="*/ 2995752 h 5375058"/>
              <a:gd name="connsiteX37" fmla="*/ 111968 w 4544009"/>
              <a:gd name="connsiteY37" fmla="*/ 3042405 h 5375058"/>
              <a:gd name="connsiteX38" fmla="*/ 130629 w 4544009"/>
              <a:gd name="connsiteY38" fmla="*/ 3070397 h 5375058"/>
              <a:gd name="connsiteX39" fmla="*/ 149290 w 4544009"/>
              <a:gd name="connsiteY39" fmla="*/ 3154372 h 5375058"/>
              <a:gd name="connsiteX40" fmla="*/ 167951 w 4544009"/>
              <a:gd name="connsiteY40" fmla="*/ 3201025 h 5375058"/>
              <a:gd name="connsiteX41" fmla="*/ 186613 w 4544009"/>
              <a:gd name="connsiteY41" fmla="*/ 3219687 h 5375058"/>
              <a:gd name="connsiteX42" fmla="*/ 205274 w 4544009"/>
              <a:gd name="connsiteY42" fmla="*/ 3247678 h 5375058"/>
              <a:gd name="connsiteX43" fmla="*/ 214605 w 4544009"/>
              <a:gd name="connsiteY43" fmla="*/ 3275670 h 5375058"/>
              <a:gd name="connsiteX44" fmla="*/ 251927 w 4544009"/>
              <a:gd name="connsiteY44" fmla="*/ 3378307 h 5375058"/>
              <a:gd name="connsiteX45" fmla="*/ 261258 w 4544009"/>
              <a:gd name="connsiteY45" fmla="*/ 3406299 h 5375058"/>
              <a:gd name="connsiteX46" fmla="*/ 279919 w 4544009"/>
              <a:gd name="connsiteY46" fmla="*/ 3434291 h 5375058"/>
              <a:gd name="connsiteX47" fmla="*/ 298580 w 4544009"/>
              <a:gd name="connsiteY47" fmla="*/ 3490274 h 5375058"/>
              <a:gd name="connsiteX48" fmla="*/ 307911 w 4544009"/>
              <a:gd name="connsiteY48" fmla="*/ 3527597 h 5375058"/>
              <a:gd name="connsiteX49" fmla="*/ 326572 w 4544009"/>
              <a:gd name="connsiteY49" fmla="*/ 3555589 h 5375058"/>
              <a:gd name="connsiteX50" fmla="*/ 345233 w 4544009"/>
              <a:gd name="connsiteY50" fmla="*/ 3592911 h 5375058"/>
              <a:gd name="connsiteX51" fmla="*/ 382556 w 4544009"/>
              <a:gd name="connsiteY51" fmla="*/ 3667556 h 5375058"/>
              <a:gd name="connsiteX52" fmla="*/ 410547 w 4544009"/>
              <a:gd name="connsiteY52" fmla="*/ 3732870 h 5375058"/>
              <a:gd name="connsiteX53" fmla="*/ 429209 w 4544009"/>
              <a:gd name="connsiteY53" fmla="*/ 3751531 h 5375058"/>
              <a:gd name="connsiteX54" fmla="*/ 466531 w 4544009"/>
              <a:gd name="connsiteY54" fmla="*/ 3826176 h 5375058"/>
              <a:gd name="connsiteX55" fmla="*/ 503853 w 4544009"/>
              <a:gd name="connsiteY55" fmla="*/ 3872829 h 5375058"/>
              <a:gd name="connsiteX56" fmla="*/ 541176 w 4544009"/>
              <a:gd name="connsiteY56" fmla="*/ 3947474 h 5375058"/>
              <a:gd name="connsiteX57" fmla="*/ 569168 w 4544009"/>
              <a:gd name="connsiteY57" fmla="*/ 3984797 h 5375058"/>
              <a:gd name="connsiteX58" fmla="*/ 625151 w 4544009"/>
              <a:gd name="connsiteY58" fmla="*/ 4059442 h 5375058"/>
              <a:gd name="connsiteX59" fmla="*/ 643813 w 4544009"/>
              <a:gd name="connsiteY59" fmla="*/ 4078103 h 5375058"/>
              <a:gd name="connsiteX60" fmla="*/ 671805 w 4544009"/>
              <a:gd name="connsiteY60" fmla="*/ 4134087 h 5375058"/>
              <a:gd name="connsiteX61" fmla="*/ 709127 w 4544009"/>
              <a:gd name="connsiteY61" fmla="*/ 4180740 h 5375058"/>
              <a:gd name="connsiteX62" fmla="*/ 727788 w 4544009"/>
              <a:gd name="connsiteY62" fmla="*/ 4208731 h 5375058"/>
              <a:gd name="connsiteX63" fmla="*/ 746449 w 4544009"/>
              <a:gd name="connsiteY63" fmla="*/ 4227393 h 5375058"/>
              <a:gd name="connsiteX64" fmla="*/ 765111 w 4544009"/>
              <a:gd name="connsiteY64" fmla="*/ 4264715 h 5375058"/>
              <a:gd name="connsiteX65" fmla="*/ 858417 w 4544009"/>
              <a:gd name="connsiteY65" fmla="*/ 4348691 h 5375058"/>
              <a:gd name="connsiteX66" fmla="*/ 867747 w 4544009"/>
              <a:gd name="connsiteY66" fmla="*/ 4376683 h 5375058"/>
              <a:gd name="connsiteX67" fmla="*/ 951723 w 4544009"/>
              <a:gd name="connsiteY67" fmla="*/ 4451327 h 5375058"/>
              <a:gd name="connsiteX68" fmla="*/ 970384 w 4544009"/>
              <a:gd name="connsiteY68" fmla="*/ 4469989 h 5375058"/>
              <a:gd name="connsiteX69" fmla="*/ 1026368 w 4544009"/>
              <a:gd name="connsiteY69" fmla="*/ 4516642 h 5375058"/>
              <a:gd name="connsiteX70" fmla="*/ 1091682 w 4544009"/>
              <a:gd name="connsiteY70" fmla="*/ 4581956 h 5375058"/>
              <a:gd name="connsiteX71" fmla="*/ 1147666 w 4544009"/>
              <a:gd name="connsiteY71" fmla="*/ 4600617 h 5375058"/>
              <a:gd name="connsiteX72" fmla="*/ 1184988 w 4544009"/>
              <a:gd name="connsiteY72" fmla="*/ 4628609 h 5375058"/>
              <a:gd name="connsiteX73" fmla="*/ 1212980 w 4544009"/>
              <a:gd name="connsiteY73" fmla="*/ 4647270 h 5375058"/>
              <a:gd name="connsiteX74" fmla="*/ 1268964 w 4544009"/>
              <a:gd name="connsiteY74" fmla="*/ 4684593 h 5375058"/>
              <a:gd name="connsiteX75" fmla="*/ 1324947 w 4544009"/>
              <a:gd name="connsiteY75" fmla="*/ 4731246 h 5375058"/>
              <a:gd name="connsiteX76" fmla="*/ 1399592 w 4544009"/>
              <a:gd name="connsiteY76" fmla="*/ 4768568 h 5375058"/>
              <a:gd name="connsiteX77" fmla="*/ 1427584 w 4544009"/>
              <a:gd name="connsiteY77" fmla="*/ 4796560 h 5375058"/>
              <a:gd name="connsiteX78" fmla="*/ 1520890 w 4544009"/>
              <a:gd name="connsiteY78" fmla="*/ 4861874 h 5375058"/>
              <a:gd name="connsiteX79" fmla="*/ 1632858 w 4544009"/>
              <a:gd name="connsiteY79" fmla="*/ 4917858 h 5375058"/>
              <a:gd name="connsiteX80" fmla="*/ 1866123 w 4544009"/>
              <a:gd name="connsiteY80" fmla="*/ 5076478 h 5375058"/>
              <a:gd name="connsiteX81" fmla="*/ 1903445 w 4544009"/>
              <a:gd name="connsiteY81" fmla="*/ 5113801 h 5375058"/>
              <a:gd name="connsiteX82" fmla="*/ 1987421 w 4544009"/>
              <a:gd name="connsiteY82" fmla="*/ 5141793 h 5375058"/>
              <a:gd name="connsiteX83" fmla="*/ 2024743 w 4544009"/>
              <a:gd name="connsiteY83" fmla="*/ 5160454 h 5375058"/>
              <a:gd name="connsiteX84" fmla="*/ 2071396 w 4544009"/>
              <a:gd name="connsiteY84" fmla="*/ 5188446 h 5375058"/>
              <a:gd name="connsiteX85" fmla="*/ 2108719 w 4544009"/>
              <a:gd name="connsiteY85" fmla="*/ 5216438 h 5375058"/>
              <a:gd name="connsiteX86" fmla="*/ 2146041 w 4544009"/>
              <a:gd name="connsiteY86" fmla="*/ 5225768 h 5375058"/>
              <a:gd name="connsiteX87" fmla="*/ 2202025 w 4544009"/>
              <a:gd name="connsiteY87" fmla="*/ 5244429 h 5375058"/>
              <a:gd name="connsiteX88" fmla="*/ 2239347 w 4544009"/>
              <a:gd name="connsiteY88" fmla="*/ 5253760 h 5375058"/>
              <a:gd name="connsiteX89" fmla="*/ 2341984 w 4544009"/>
              <a:gd name="connsiteY89" fmla="*/ 5281752 h 5375058"/>
              <a:gd name="connsiteX90" fmla="*/ 2453951 w 4544009"/>
              <a:gd name="connsiteY90" fmla="*/ 5319074 h 5375058"/>
              <a:gd name="connsiteX91" fmla="*/ 2584580 w 4544009"/>
              <a:gd name="connsiteY91" fmla="*/ 5337736 h 5375058"/>
              <a:gd name="connsiteX92" fmla="*/ 2827176 w 4544009"/>
              <a:gd name="connsiteY92" fmla="*/ 5375058 h 5375058"/>
              <a:gd name="connsiteX93" fmla="*/ 3685592 w 4544009"/>
              <a:gd name="connsiteY93" fmla="*/ 5356397 h 5375058"/>
              <a:gd name="connsiteX94" fmla="*/ 3760237 w 4544009"/>
              <a:gd name="connsiteY94" fmla="*/ 5337736 h 5375058"/>
              <a:gd name="connsiteX95" fmla="*/ 3844213 w 4544009"/>
              <a:gd name="connsiteY95" fmla="*/ 5309744 h 5375058"/>
              <a:gd name="connsiteX96" fmla="*/ 3918858 w 4544009"/>
              <a:gd name="connsiteY96" fmla="*/ 5253760 h 5375058"/>
              <a:gd name="connsiteX97" fmla="*/ 3946849 w 4544009"/>
              <a:gd name="connsiteY97" fmla="*/ 5244429 h 5375058"/>
              <a:gd name="connsiteX98" fmla="*/ 3984172 w 4544009"/>
              <a:gd name="connsiteY98" fmla="*/ 5225768 h 5375058"/>
              <a:gd name="connsiteX99" fmla="*/ 4040156 w 4544009"/>
              <a:gd name="connsiteY99" fmla="*/ 5188446 h 5375058"/>
              <a:gd name="connsiteX100" fmla="*/ 4152123 w 4544009"/>
              <a:gd name="connsiteY100" fmla="*/ 5132462 h 5375058"/>
              <a:gd name="connsiteX101" fmla="*/ 4189445 w 4544009"/>
              <a:gd name="connsiteY101" fmla="*/ 5113801 h 5375058"/>
              <a:gd name="connsiteX102" fmla="*/ 4236098 w 4544009"/>
              <a:gd name="connsiteY102" fmla="*/ 5039156 h 5375058"/>
              <a:gd name="connsiteX103" fmla="*/ 4245429 w 4544009"/>
              <a:gd name="connsiteY103" fmla="*/ 5011164 h 5375058"/>
              <a:gd name="connsiteX104" fmla="*/ 4282751 w 4544009"/>
              <a:gd name="connsiteY104" fmla="*/ 4964511 h 5375058"/>
              <a:gd name="connsiteX105" fmla="*/ 4301413 w 4544009"/>
              <a:gd name="connsiteY105" fmla="*/ 4927189 h 5375058"/>
              <a:gd name="connsiteX106" fmla="*/ 4329405 w 4544009"/>
              <a:gd name="connsiteY106" fmla="*/ 4889866 h 5375058"/>
              <a:gd name="connsiteX107" fmla="*/ 4357396 w 4544009"/>
              <a:gd name="connsiteY107" fmla="*/ 4805891 h 5375058"/>
              <a:gd name="connsiteX108" fmla="*/ 4376058 w 4544009"/>
              <a:gd name="connsiteY108" fmla="*/ 4777899 h 5375058"/>
              <a:gd name="connsiteX109" fmla="*/ 4404049 w 4544009"/>
              <a:gd name="connsiteY109" fmla="*/ 4721915 h 5375058"/>
              <a:gd name="connsiteX110" fmla="*/ 4422711 w 4544009"/>
              <a:gd name="connsiteY110" fmla="*/ 4656601 h 5375058"/>
              <a:gd name="connsiteX111" fmla="*/ 4441372 w 4544009"/>
              <a:gd name="connsiteY111" fmla="*/ 4628609 h 5375058"/>
              <a:gd name="connsiteX112" fmla="*/ 4460033 w 4544009"/>
              <a:gd name="connsiteY112" fmla="*/ 4591287 h 5375058"/>
              <a:gd name="connsiteX113" fmla="*/ 4469364 w 4544009"/>
              <a:gd name="connsiteY113" fmla="*/ 4563295 h 5375058"/>
              <a:gd name="connsiteX114" fmla="*/ 4497356 w 4544009"/>
              <a:gd name="connsiteY114" fmla="*/ 4525972 h 5375058"/>
              <a:gd name="connsiteX115" fmla="*/ 4506686 w 4544009"/>
              <a:gd name="connsiteY115" fmla="*/ 4497980 h 5375058"/>
              <a:gd name="connsiteX116" fmla="*/ 4525347 w 4544009"/>
              <a:gd name="connsiteY116" fmla="*/ 4469989 h 5375058"/>
              <a:gd name="connsiteX117" fmla="*/ 4544009 w 4544009"/>
              <a:gd name="connsiteY117" fmla="*/ 4414005 h 537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4544009" h="5375058">
                <a:moveTo>
                  <a:pt x="1259633" y="644438"/>
                </a:moveTo>
                <a:cubicBezTo>
                  <a:pt x="1253413" y="628887"/>
                  <a:pt x="1250707" y="611414"/>
                  <a:pt x="1240972" y="597785"/>
                </a:cubicBezTo>
                <a:cubicBezTo>
                  <a:pt x="1234454" y="588660"/>
                  <a:pt x="1220910" y="587053"/>
                  <a:pt x="1212980" y="579123"/>
                </a:cubicBezTo>
                <a:cubicBezTo>
                  <a:pt x="1205051" y="571193"/>
                  <a:pt x="1201498" y="559746"/>
                  <a:pt x="1194319" y="551131"/>
                </a:cubicBezTo>
                <a:cubicBezTo>
                  <a:pt x="1185872" y="540994"/>
                  <a:pt x="1175658" y="532470"/>
                  <a:pt x="1166327" y="523140"/>
                </a:cubicBezTo>
                <a:cubicBezTo>
                  <a:pt x="1139538" y="415988"/>
                  <a:pt x="1180553" y="544479"/>
                  <a:pt x="1129005" y="467156"/>
                </a:cubicBezTo>
                <a:cubicBezTo>
                  <a:pt x="1121892" y="456486"/>
                  <a:pt x="1126787" y="440504"/>
                  <a:pt x="1119674" y="429834"/>
                </a:cubicBezTo>
                <a:cubicBezTo>
                  <a:pt x="1107475" y="411535"/>
                  <a:pt x="1073021" y="383180"/>
                  <a:pt x="1073021" y="383180"/>
                </a:cubicBezTo>
                <a:cubicBezTo>
                  <a:pt x="1057879" y="337756"/>
                  <a:pt x="1071004" y="367294"/>
                  <a:pt x="1035698" y="317866"/>
                </a:cubicBezTo>
                <a:cubicBezTo>
                  <a:pt x="1029180" y="308741"/>
                  <a:pt x="1024335" y="298388"/>
                  <a:pt x="1017037" y="289874"/>
                </a:cubicBezTo>
                <a:cubicBezTo>
                  <a:pt x="1005587" y="276516"/>
                  <a:pt x="990706" y="266290"/>
                  <a:pt x="979715" y="252552"/>
                </a:cubicBezTo>
                <a:cubicBezTo>
                  <a:pt x="919392" y="177148"/>
                  <a:pt x="973454" y="208993"/>
                  <a:pt x="895739" y="177907"/>
                </a:cubicBezTo>
                <a:cubicBezTo>
                  <a:pt x="864637" y="131253"/>
                  <a:pt x="886410" y="156137"/>
                  <a:pt x="821094" y="112593"/>
                </a:cubicBezTo>
                <a:cubicBezTo>
                  <a:pt x="811763" y="106372"/>
                  <a:pt x="803981" y="96651"/>
                  <a:pt x="793102" y="93931"/>
                </a:cubicBezTo>
                <a:cubicBezTo>
                  <a:pt x="781139" y="90940"/>
                  <a:pt x="741177" y="81965"/>
                  <a:pt x="727788" y="75270"/>
                </a:cubicBezTo>
                <a:cubicBezTo>
                  <a:pt x="717758" y="70255"/>
                  <a:pt x="710103" y="61026"/>
                  <a:pt x="699796" y="56609"/>
                </a:cubicBezTo>
                <a:cubicBezTo>
                  <a:pt x="688009" y="51557"/>
                  <a:pt x="674757" y="50963"/>
                  <a:pt x="662474" y="47278"/>
                </a:cubicBezTo>
                <a:cubicBezTo>
                  <a:pt x="570066" y="19555"/>
                  <a:pt x="643663" y="34812"/>
                  <a:pt x="550507" y="19287"/>
                </a:cubicBezTo>
                <a:cubicBezTo>
                  <a:pt x="538066" y="13066"/>
                  <a:pt x="527085" y="1104"/>
                  <a:pt x="513184" y="625"/>
                </a:cubicBezTo>
                <a:cubicBezTo>
                  <a:pt x="435413" y="-2057"/>
                  <a:pt x="357538" y="4412"/>
                  <a:pt x="279919" y="9956"/>
                </a:cubicBezTo>
                <a:cubicBezTo>
                  <a:pt x="270109" y="10657"/>
                  <a:pt x="260724" y="14888"/>
                  <a:pt x="251927" y="19287"/>
                </a:cubicBezTo>
                <a:cubicBezTo>
                  <a:pt x="241897" y="24302"/>
                  <a:pt x="233266" y="31728"/>
                  <a:pt x="223935" y="37948"/>
                </a:cubicBezTo>
                <a:cubicBezTo>
                  <a:pt x="214604" y="53499"/>
                  <a:pt x="204750" y="68748"/>
                  <a:pt x="195943" y="84601"/>
                </a:cubicBezTo>
                <a:cubicBezTo>
                  <a:pt x="189188" y="96760"/>
                  <a:pt x="184183" y="109847"/>
                  <a:pt x="177282" y="121923"/>
                </a:cubicBezTo>
                <a:cubicBezTo>
                  <a:pt x="124535" y="214231"/>
                  <a:pt x="196345" y="74465"/>
                  <a:pt x="139960" y="187238"/>
                </a:cubicBezTo>
                <a:cubicBezTo>
                  <a:pt x="136850" y="205899"/>
                  <a:pt x="137905" y="225758"/>
                  <a:pt x="130629" y="243221"/>
                </a:cubicBezTo>
                <a:cubicBezTo>
                  <a:pt x="61197" y="409858"/>
                  <a:pt x="113039" y="220280"/>
                  <a:pt x="83976" y="336527"/>
                </a:cubicBezTo>
                <a:cubicBezTo>
                  <a:pt x="76859" y="400580"/>
                  <a:pt x="80488" y="421353"/>
                  <a:pt x="55984" y="476487"/>
                </a:cubicBezTo>
                <a:cubicBezTo>
                  <a:pt x="51430" y="486734"/>
                  <a:pt x="43543" y="495148"/>
                  <a:pt x="37323" y="504478"/>
                </a:cubicBezTo>
                <a:cubicBezTo>
                  <a:pt x="10180" y="667331"/>
                  <a:pt x="51793" y="409095"/>
                  <a:pt x="18662" y="663099"/>
                </a:cubicBezTo>
                <a:cubicBezTo>
                  <a:pt x="13768" y="700618"/>
                  <a:pt x="6221" y="737744"/>
                  <a:pt x="0" y="775066"/>
                </a:cubicBezTo>
                <a:cubicBezTo>
                  <a:pt x="3110" y="1412658"/>
                  <a:pt x="-2585" y="2050354"/>
                  <a:pt x="9331" y="2687842"/>
                </a:cubicBezTo>
                <a:cubicBezTo>
                  <a:pt x="9882" y="2717343"/>
                  <a:pt x="31537" y="2742884"/>
                  <a:pt x="37323" y="2771817"/>
                </a:cubicBezTo>
                <a:cubicBezTo>
                  <a:pt x="40433" y="2787368"/>
                  <a:pt x="43816" y="2802867"/>
                  <a:pt x="46653" y="2818470"/>
                </a:cubicBezTo>
                <a:cubicBezTo>
                  <a:pt x="50037" y="2837084"/>
                  <a:pt x="48300" y="2857166"/>
                  <a:pt x="55984" y="2874454"/>
                </a:cubicBezTo>
                <a:cubicBezTo>
                  <a:pt x="61343" y="2886512"/>
                  <a:pt x="74645" y="2893115"/>
                  <a:pt x="83976" y="2902446"/>
                </a:cubicBezTo>
                <a:lnTo>
                  <a:pt x="102637" y="2995752"/>
                </a:lnTo>
                <a:cubicBezTo>
                  <a:pt x="105747" y="3011303"/>
                  <a:pt x="103171" y="3029209"/>
                  <a:pt x="111968" y="3042405"/>
                </a:cubicBezTo>
                <a:lnTo>
                  <a:pt x="130629" y="3070397"/>
                </a:lnTo>
                <a:cubicBezTo>
                  <a:pt x="138630" y="3118401"/>
                  <a:pt x="135510" y="3117624"/>
                  <a:pt x="149290" y="3154372"/>
                </a:cubicBezTo>
                <a:cubicBezTo>
                  <a:pt x="155171" y="3170055"/>
                  <a:pt x="159641" y="3186483"/>
                  <a:pt x="167951" y="3201025"/>
                </a:cubicBezTo>
                <a:cubicBezTo>
                  <a:pt x="172316" y="3208663"/>
                  <a:pt x="181117" y="3212817"/>
                  <a:pt x="186613" y="3219687"/>
                </a:cubicBezTo>
                <a:cubicBezTo>
                  <a:pt x="193618" y="3228443"/>
                  <a:pt x="200259" y="3237648"/>
                  <a:pt x="205274" y="3247678"/>
                </a:cubicBezTo>
                <a:cubicBezTo>
                  <a:pt x="209673" y="3256475"/>
                  <a:pt x="211152" y="3266461"/>
                  <a:pt x="214605" y="3275670"/>
                </a:cubicBezTo>
                <a:cubicBezTo>
                  <a:pt x="253554" y="3379535"/>
                  <a:pt x="212722" y="3260691"/>
                  <a:pt x="251927" y="3378307"/>
                </a:cubicBezTo>
                <a:cubicBezTo>
                  <a:pt x="255037" y="3387638"/>
                  <a:pt x="255802" y="3398115"/>
                  <a:pt x="261258" y="3406299"/>
                </a:cubicBezTo>
                <a:cubicBezTo>
                  <a:pt x="267478" y="3415630"/>
                  <a:pt x="275365" y="3424044"/>
                  <a:pt x="279919" y="3434291"/>
                </a:cubicBezTo>
                <a:cubicBezTo>
                  <a:pt x="287908" y="3452266"/>
                  <a:pt x="292928" y="3471433"/>
                  <a:pt x="298580" y="3490274"/>
                </a:cubicBezTo>
                <a:cubicBezTo>
                  <a:pt x="302265" y="3502557"/>
                  <a:pt x="302859" y="3515810"/>
                  <a:pt x="307911" y="3527597"/>
                </a:cubicBezTo>
                <a:cubicBezTo>
                  <a:pt x="312328" y="3537904"/>
                  <a:pt x="321008" y="3545852"/>
                  <a:pt x="326572" y="3555589"/>
                </a:cubicBezTo>
                <a:cubicBezTo>
                  <a:pt x="333473" y="3567665"/>
                  <a:pt x="340067" y="3579997"/>
                  <a:pt x="345233" y="3592911"/>
                </a:cubicBezTo>
                <a:cubicBezTo>
                  <a:pt x="373823" y="3664388"/>
                  <a:pt x="346788" y="3631790"/>
                  <a:pt x="382556" y="3667556"/>
                </a:cubicBezTo>
                <a:cubicBezTo>
                  <a:pt x="390849" y="3692438"/>
                  <a:pt x="395173" y="3709810"/>
                  <a:pt x="410547" y="3732870"/>
                </a:cubicBezTo>
                <a:cubicBezTo>
                  <a:pt x="415427" y="3740190"/>
                  <a:pt x="422988" y="3745311"/>
                  <a:pt x="429209" y="3751531"/>
                </a:cubicBezTo>
                <a:cubicBezTo>
                  <a:pt x="443686" y="3787726"/>
                  <a:pt x="444168" y="3798222"/>
                  <a:pt x="466531" y="3826176"/>
                </a:cubicBezTo>
                <a:cubicBezTo>
                  <a:pt x="493962" y="3860465"/>
                  <a:pt x="479240" y="3827706"/>
                  <a:pt x="503853" y="3872829"/>
                </a:cubicBezTo>
                <a:cubicBezTo>
                  <a:pt x="517174" y="3897251"/>
                  <a:pt x="524485" y="3925219"/>
                  <a:pt x="541176" y="3947474"/>
                </a:cubicBezTo>
                <a:cubicBezTo>
                  <a:pt x="550507" y="3959915"/>
                  <a:pt x="560129" y="3972142"/>
                  <a:pt x="569168" y="3984797"/>
                </a:cubicBezTo>
                <a:cubicBezTo>
                  <a:pt x="602691" y="4031730"/>
                  <a:pt x="574048" y="3999822"/>
                  <a:pt x="625151" y="4059442"/>
                </a:cubicBezTo>
                <a:cubicBezTo>
                  <a:pt x="630876" y="4066121"/>
                  <a:pt x="637592" y="4071883"/>
                  <a:pt x="643813" y="4078103"/>
                </a:cubicBezTo>
                <a:cubicBezTo>
                  <a:pt x="653144" y="4096764"/>
                  <a:pt x="660604" y="4116485"/>
                  <a:pt x="671805" y="4134087"/>
                </a:cubicBezTo>
                <a:cubicBezTo>
                  <a:pt x="682497" y="4150888"/>
                  <a:pt x="697178" y="4164808"/>
                  <a:pt x="709127" y="4180740"/>
                </a:cubicBezTo>
                <a:cubicBezTo>
                  <a:pt x="715855" y="4189711"/>
                  <a:pt x="720783" y="4199975"/>
                  <a:pt x="727788" y="4208731"/>
                </a:cubicBezTo>
                <a:cubicBezTo>
                  <a:pt x="733283" y="4215600"/>
                  <a:pt x="741569" y="4220073"/>
                  <a:pt x="746449" y="4227393"/>
                </a:cubicBezTo>
                <a:cubicBezTo>
                  <a:pt x="754165" y="4238966"/>
                  <a:pt x="756571" y="4253736"/>
                  <a:pt x="765111" y="4264715"/>
                </a:cubicBezTo>
                <a:cubicBezTo>
                  <a:pt x="790120" y="4296869"/>
                  <a:pt x="826943" y="4323511"/>
                  <a:pt x="858417" y="4348691"/>
                </a:cubicBezTo>
                <a:cubicBezTo>
                  <a:pt x="861527" y="4358022"/>
                  <a:pt x="861846" y="4368815"/>
                  <a:pt x="867747" y="4376683"/>
                </a:cubicBezTo>
                <a:cubicBezTo>
                  <a:pt x="899911" y="4419569"/>
                  <a:pt x="914827" y="4420580"/>
                  <a:pt x="951723" y="4451327"/>
                </a:cubicBezTo>
                <a:cubicBezTo>
                  <a:pt x="958481" y="4456959"/>
                  <a:pt x="963764" y="4464196"/>
                  <a:pt x="970384" y="4469989"/>
                </a:cubicBezTo>
                <a:cubicBezTo>
                  <a:pt x="988665" y="4485985"/>
                  <a:pt x="1008518" y="4500166"/>
                  <a:pt x="1026368" y="4516642"/>
                </a:cubicBezTo>
                <a:cubicBezTo>
                  <a:pt x="1048992" y="4537526"/>
                  <a:pt x="1062473" y="4572220"/>
                  <a:pt x="1091682" y="4581956"/>
                </a:cubicBezTo>
                <a:lnTo>
                  <a:pt x="1147666" y="4600617"/>
                </a:lnTo>
                <a:cubicBezTo>
                  <a:pt x="1160107" y="4609948"/>
                  <a:pt x="1172334" y="4619570"/>
                  <a:pt x="1184988" y="4628609"/>
                </a:cubicBezTo>
                <a:cubicBezTo>
                  <a:pt x="1194113" y="4635127"/>
                  <a:pt x="1204365" y="4640091"/>
                  <a:pt x="1212980" y="4647270"/>
                </a:cubicBezTo>
                <a:cubicBezTo>
                  <a:pt x="1259576" y="4686100"/>
                  <a:pt x="1219770" y="4668195"/>
                  <a:pt x="1268964" y="4684593"/>
                </a:cubicBezTo>
                <a:cubicBezTo>
                  <a:pt x="1302975" y="4735610"/>
                  <a:pt x="1268126" y="4693366"/>
                  <a:pt x="1324947" y="4731246"/>
                </a:cubicBezTo>
                <a:cubicBezTo>
                  <a:pt x="1390087" y="4774672"/>
                  <a:pt x="1262440" y="4722851"/>
                  <a:pt x="1399592" y="4768568"/>
                </a:cubicBezTo>
                <a:cubicBezTo>
                  <a:pt x="1408923" y="4777899"/>
                  <a:pt x="1417565" y="4787972"/>
                  <a:pt x="1427584" y="4796560"/>
                </a:cubicBezTo>
                <a:cubicBezTo>
                  <a:pt x="1445608" y="4812009"/>
                  <a:pt x="1505677" y="4853422"/>
                  <a:pt x="1520890" y="4861874"/>
                </a:cubicBezTo>
                <a:cubicBezTo>
                  <a:pt x="1557367" y="4882139"/>
                  <a:pt x="1597794" y="4895236"/>
                  <a:pt x="1632858" y="4917858"/>
                </a:cubicBezTo>
                <a:cubicBezTo>
                  <a:pt x="1949497" y="5122142"/>
                  <a:pt x="1709648" y="4998243"/>
                  <a:pt x="1866123" y="5076478"/>
                </a:cubicBezTo>
                <a:cubicBezTo>
                  <a:pt x="1878564" y="5088919"/>
                  <a:pt x="1887954" y="5105460"/>
                  <a:pt x="1903445" y="5113801"/>
                </a:cubicBezTo>
                <a:cubicBezTo>
                  <a:pt x="1929424" y="5127790"/>
                  <a:pt x="1961030" y="5128597"/>
                  <a:pt x="1987421" y="5141793"/>
                </a:cubicBezTo>
                <a:cubicBezTo>
                  <a:pt x="1999862" y="5148013"/>
                  <a:pt x="2012584" y="5153699"/>
                  <a:pt x="2024743" y="5160454"/>
                </a:cubicBezTo>
                <a:cubicBezTo>
                  <a:pt x="2040596" y="5169261"/>
                  <a:pt x="2056306" y="5178386"/>
                  <a:pt x="2071396" y="5188446"/>
                </a:cubicBezTo>
                <a:cubicBezTo>
                  <a:pt x="2084335" y="5197072"/>
                  <a:pt x="2094810" y="5209483"/>
                  <a:pt x="2108719" y="5216438"/>
                </a:cubicBezTo>
                <a:cubicBezTo>
                  <a:pt x="2120189" y="5222173"/>
                  <a:pt x="2133758" y="5222083"/>
                  <a:pt x="2146041" y="5225768"/>
                </a:cubicBezTo>
                <a:cubicBezTo>
                  <a:pt x="2164882" y="5231420"/>
                  <a:pt x="2183184" y="5238777"/>
                  <a:pt x="2202025" y="5244429"/>
                </a:cubicBezTo>
                <a:cubicBezTo>
                  <a:pt x="2214308" y="5248114"/>
                  <a:pt x="2227181" y="5249705"/>
                  <a:pt x="2239347" y="5253760"/>
                </a:cubicBezTo>
                <a:cubicBezTo>
                  <a:pt x="2329250" y="5283728"/>
                  <a:pt x="2240467" y="5264832"/>
                  <a:pt x="2341984" y="5281752"/>
                </a:cubicBezTo>
                <a:cubicBezTo>
                  <a:pt x="2376339" y="5294635"/>
                  <a:pt x="2416086" y="5312763"/>
                  <a:pt x="2453951" y="5319074"/>
                </a:cubicBezTo>
                <a:cubicBezTo>
                  <a:pt x="2603878" y="5344062"/>
                  <a:pt x="2461227" y="5314240"/>
                  <a:pt x="2584580" y="5337736"/>
                </a:cubicBezTo>
                <a:cubicBezTo>
                  <a:pt x="2774830" y="5373974"/>
                  <a:pt x="2665168" y="5360329"/>
                  <a:pt x="2827176" y="5375058"/>
                </a:cubicBezTo>
                <a:lnTo>
                  <a:pt x="3685592" y="5356397"/>
                </a:lnTo>
                <a:cubicBezTo>
                  <a:pt x="3711219" y="5355372"/>
                  <a:pt x="3735632" y="5344973"/>
                  <a:pt x="3760237" y="5337736"/>
                </a:cubicBezTo>
                <a:cubicBezTo>
                  <a:pt x="3788544" y="5329410"/>
                  <a:pt x="3844213" y="5309744"/>
                  <a:pt x="3844213" y="5309744"/>
                </a:cubicBezTo>
                <a:cubicBezTo>
                  <a:pt x="3869095" y="5291083"/>
                  <a:pt x="3892618" y="5270458"/>
                  <a:pt x="3918858" y="5253760"/>
                </a:cubicBezTo>
                <a:cubicBezTo>
                  <a:pt x="3927155" y="5248480"/>
                  <a:pt x="3937809" y="5248303"/>
                  <a:pt x="3946849" y="5244429"/>
                </a:cubicBezTo>
                <a:cubicBezTo>
                  <a:pt x="3959634" y="5238950"/>
                  <a:pt x="3972245" y="5232924"/>
                  <a:pt x="3984172" y="5225768"/>
                </a:cubicBezTo>
                <a:cubicBezTo>
                  <a:pt x="4003404" y="5214229"/>
                  <a:pt x="4020683" y="5199573"/>
                  <a:pt x="4040156" y="5188446"/>
                </a:cubicBezTo>
                <a:cubicBezTo>
                  <a:pt x="4040192" y="5188425"/>
                  <a:pt x="4133443" y="5141802"/>
                  <a:pt x="4152123" y="5132462"/>
                </a:cubicBezTo>
                <a:lnTo>
                  <a:pt x="4189445" y="5113801"/>
                </a:lnTo>
                <a:cubicBezTo>
                  <a:pt x="4216236" y="5078079"/>
                  <a:pt x="4219021" y="5079003"/>
                  <a:pt x="4236098" y="5039156"/>
                </a:cubicBezTo>
                <a:cubicBezTo>
                  <a:pt x="4239972" y="5030116"/>
                  <a:pt x="4240216" y="5019504"/>
                  <a:pt x="4245429" y="5011164"/>
                </a:cubicBezTo>
                <a:cubicBezTo>
                  <a:pt x="4255984" y="4994276"/>
                  <a:pt x="4271704" y="4981081"/>
                  <a:pt x="4282751" y="4964511"/>
                </a:cubicBezTo>
                <a:cubicBezTo>
                  <a:pt x="4290467" y="4952938"/>
                  <a:pt x="4294041" y="4938984"/>
                  <a:pt x="4301413" y="4927189"/>
                </a:cubicBezTo>
                <a:cubicBezTo>
                  <a:pt x="4309655" y="4914002"/>
                  <a:pt x="4321853" y="4903460"/>
                  <a:pt x="4329405" y="4889866"/>
                </a:cubicBezTo>
                <a:cubicBezTo>
                  <a:pt x="4376755" y="4804636"/>
                  <a:pt x="4325685" y="4879882"/>
                  <a:pt x="4357396" y="4805891"/>
                </a:cubicBezTo>
                <a:cubicBezTo>
                  <a:pt x="4361814" y="4795584"/>
                  <a:pt x="4369837" y="4787230"/>
                  <a:pt x="4376058" y="4777899"/>
                </a:cubicBezTo>
                <a:cubicBezTo>
                  <a:pt x="4399507" y="4707547"/>
                  <a:pt x="4367877" y="4794258"/>
                  <a:pt x="4404049" y="4721915"/>
                </a:cubicBezTo>
                <a:cubicBezTo>
                  <a:pt x="4422208" y="4685598"/>
                  <a:pt x="4404772" y="4698458"/>
                  <a:pt x="4422711" y="4656601"/>
                </a:cubicBezTo>
                <a:cubicBezTo>
                  <a:pt x="4427128" y="4646294"/>
                  <a:pt x="4435808" y="4638346"/>
                  <a:pt x="4441372" y="4628609"/>
                </a:cubicBezTo>
                <a:cubicBezTo>
                  <a:pt x="4448273" y="4616533"/>
                  <a:pt x="4454554" y="4604071"/>
                  <a:pt x="4460033" y="4591287"/>
                </a:cubicBezTo>
                <a:cubicBezTo>
                  <a:pt x="4463907" y="4582247"/>
                  <a:pt x="4464484" y="4571835"/>
                  <a:pt x="4469364" y="4563295"/>
                </a:cubicBezTo>
                <a:cubicBezTo>
                  <a:pt x="4477080" y="4549793"/>
                  <a:pt x="4488025" y="4538413"/>
                  <a:pt x="4497356" y="4525972"/>
                </a:cubicBezTo>
                <a:cubicBezTo>
                  <a:pt x="4500466" y="4516641"/>
                  <a:pt x="4502288" y="4506777"/>
                  <a:pt x="4506686" y="4497980"/>
                </a:cubicBezTo>
                <a:cubicBezTo>
                  <a:pt x="4511701" y="4487950"/>
                  <a:pt x="4520793" y="4480236"/>
                  <a:pt x="4525347" y="4469989"/>
                </a:cubicBezTo>
                <a:cubicBezTo>
                  <a:pt x="4533336" y="4452014"/>
                  <a:pt x="4544009" y="4414005"/>
                  <a:pt x="4544009" y="4414005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0A2C632-598E-47D5-9D05-B75C7308A243}"/>
              </a:ext>
            </a:extLst>
          </p:cNvPr>
          <p:cNvSpPr/>
          <p:nvPr/>
        </p:nvSpPr>
        <p:spPr>
          <a:xfrm>
            <a:off x="4124131" y="298580"/>
            <a:ext cx="1558212" cy="1511559"/>
          </a:xfrm>
          <a:custGeom>
            <a:avLst/>
            <a:gdLst>
              <a:gd name="connsiteX0" fmla="*/ 1558212 w 1558212"/>
              <a:gd name="connsiteY0" fmla="*/ 1511559 h 1511559"/>
              <a:gd name="connsiteX1" fmla="*/ 1539551 w 1558212"/>
              <a:gd name="connsiteY1" fmla="*/ 1418253 h 1511559"/>
              <a:gd name="connsiteX2" fmla="*/ 1520889 w 1558212"/>
              <a:gd name="connsiteY2" fmla="*/ 1390261 h 1511559"/>
              <a:gd name="connsiteX3" fmla="*/ 1483567 w 1558212"/>
              <a:gd name="connsiteY3" fmla="*/ 1315616 h 1511559"/>
              <a:gd name="connsiteX4" fmla="*/ 1427583 w 1558212"/>
              <a:gd name="connsiteY4" fmla="*/ 1259632 h 1511559"/>
              <a:gd name="connsiteX5" fmla="*/ 1399591 w 1558212"/>
              <a:gd name="connsiteY5" fmla="*/ 1231640 h 1511559"/>
              <a:gd name="connsiteX6" fmla="*/ 1362269 w 1558212"/>
              <a:gd name="connsiteY6" fmla="*/ 1184987 h 1511559"/>
              <a:gd name="connsiteX7" fmla="*/ 1343608 w 1558212"/>
              <a:gd name="connsiteY7" fmla="*/ 1156996 h 1511559"/>
              <a:gd name="connsiteX8" fmla="*/ 1315616 w 1558212"/>
              <a:gd name="connsiteY8" fmla="*/ 1119673 h 1511559"/>
              <a:gd name="connsiteX9" fmla="*/ 1278293 w 1558212"/>
              <a:gd name="connsiteY9" fmla="*/ 1063689 h 1511559"/>
              <a:gd name="connsiteX10" fmla="*/ 1231640 w 1558212"/>
              <a:gd name="connsiteY10" fmla="*/ 1017036 h 1511559"/>
              <a:gd name="connsiteX11" fmla="*/ 1203649 w 1558212"/>
              <a:gd name="connsiteY11" fmla="*/ 989044 h 1511559"/>
              <a:gd name="connsiteX12" fmla="*/ 1166326 w 1558212"/>
              <a:gd name="connsiteY12" fmla="*/ 961053 h 1511559"/>
              <a:gd name="connsiteX13" fmla="*/ 1119673 w 1558212"/>
              <a:gd name="connsiteY13" fmla="*/ 905069 h 1511559"/>
              <a:gd name="connsiteX14" fmla="*/ 1091681 w 1558212"/>
              <a:gd name="connsiteY14" fmla="*/ 886408 h 1511559"/>
              <a:gd name="connsiteX15" fmla="*/ 1045028 w 1558212"/>
              <a:gd name="connsiteY15" fmla="*/ 830424 h 1511559"/>
              <a:gd name="connsiteX16" fmla="*/ 1017036 w 1558212"/>
              <a:gd name="connsiteY16" fmla="*/ 811763 h 1511559"/>
              <a:gd name="connsiteX17" fmla="*/ 970383 w 1558212"/>
              <a:gd name="connsiteY17" fmla="*/ 765110 h 1511559"/>
              <a:gd name="connsiteX18" fmla="*/ 942391 w 1558212"/>
              <a:gd name="connsiteY18" fmla="*/ 737118 h 1511559"/>
              <a:gd name="connsiteX19" fmla="*/ 839755 w 1558212"/>
              <a:gd name="connsiteY19" fmla="*/ 662473 h 1511559"/>
              <a:gd name="connsiteX20" fmla="*/ 783771 w 1558212"/>
              <a:gd name="connsiteY20" fmla="*/ 615820 h 1511559"/>
              <a:gd name="connsiteX21" fmla="*/ 727787 w 1558212"/>
              <a:gd name="connsiteY21" fmla="*/ 550506 h 1511559"/>
              <a:gd name="connsiteX22" fmla="*/ 681134 w 1558212"/>
              <a:gd name="connsiteY22" fmla="*/ 513183 h 1511559"/>
              <a:gd name="connsiteX23" fmla="*/ 615820 w 1558212"/>
              <a:gd name="connsiteY23" fmla="*/ 447869 h 1511559"/>
              <a:gd name="connsiteX24" fmla="*/ 541175 w 1558212"/>
              <a:gd name="connsiteY24" fmla="*/ 363893 h 1511559"/>
              <a:gd name="connsiteX25" fmla="*/ 485191 w 1558212"/>
              <a:gd name="connsiteY25" fmla="*/ 317240 h 1511559"/>
              <a:gd name="connsiteX26" fmla="*/ 457200 w 1558212"/>
              <a:gd name="connsiteY26" fmla="*/ 307910 h 1511559"/>
              <a:gd name="connsiteX27" fmla="*/ 401216 w 1558212"/>
              <a:gd name="connsiteY27" fmla="*/ 251926 h 1511559"/>
              <a:gd name="connsiteX28" fmla="*/ 373224 w 1558212"/>
              <a:gd name="connsiteY28" fmla="*/ 223934 h 1511559"/>
              <a:gd name="connsiteX29" fmla="*/ 326571 w 1558212"/>
              <a:gd name="connsiteY29" fmla="*/ 195942 h 1511559"/>
              <a:gd name="connsiteX30" fmla="*/ 289249 w 1558212"/>
              <a:gd name="connsiteY30" fmla="*/ 177281 h 1511559"/>
              <a:gd name="connsiteX31" fmla="*/ 270587 w 1558212"/>
              <a:gd name="connsiteY31" fmla="*/ 158620 h 1511559"/>
              <a:gd name="connsiteX32" fmla="*/ 214604 w 1558212"/>
              <a:gd name="connsiteY32" fmla="*/ 121298 h 1511559"/>
              <a:gd name="connsiteX33" fmla="*/ 167951 w 1558212"/>
              <a:gd name="connsiteY33" fmla="*/ 83975 h 1511559"/>
              <a:gd name="connsiteX34" fmla="*/ 130628 w 1558212"/>
              <a:gd name="connsiteY34" fmla="*/ 74644 h 1511559"/>
              <a:gd name="connsiteX35" fmla="*/ 102636 w 1558212"/>
              <a:gd name="connsiteY35" fmla="*/ 65314 h 1511559"/>
              <a:gd name="connsiteX36" fmla="*/ 37322 w 1558212"/>
              <a:gd name="connsiteY36" fmla="*/ 18661 h 1511559"/>
              <a:gd name="connsiteX37" fmla="*/ 0 w 1558212"/>
              <a:gd name="connsiteY37" fmla="*/ 0 h 1511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558212" h="1511559">
                <a:moveTo>
                  <a:pt x="1558212" y="1511559"/>
                </a:moveTo>
                <a:cubicBezTo>
                  <a:pt x="1554774" y="1487496"/>
                  <a:pt x="1552578" y="1444307"/>
                  <a:pt x="1539551" y="1418253"/>
                </a:cubicBezTo>
                <a:cubicBezTo>
                  <a:pt x="1534536" y="1408223"/>
                  <a:pt x="1527110" y="1399592"/>
                  <a:pt x="1520889" y="1390261"/>
                </a:cubicBezTo>
                <a:cubicBezTo>
                  <a:pt x="1510305" y="1358507"/>
                  <a:pt x="1508357" y="1345915"/>
                  <a:pt x="1483567" y="1315616"/>
                </a:cubicBezTo>
                <a:cubicBezTo>
                  <a:pt x="1466855" y="1295190"/>
                  <a:pt x="1446244" y="1278293"/>
                  <a:pt x="1427583" y="1259632"/>
                </a:cubicBezTo>
                <a:cubicBezTo>
                  <a:pt x="1418252" y="1250301"/>
                  <a:pt x="1406911" y="1242619"/>
                  <a:pt x="1399591" y="1231640"/>
                </a:cubicBezTo>
                <a:cubicBezTo>
                  <a:pt x="1342156" y="1145489"/>
                  <a:pt x="1415449" y="1251463"/>
                  <a:pt x="1362269" y="1184987"/>
                </a:cubicBezTo>
                <a:cubicBezTo>
                  <a:pt x="1355264" y="1176231"/>
                  <a:pt x="1350126" y="1166121"/>
                  <a:pt x="1343608" y="1156996"/>
                </a:cubicBezTo>
                <a:cubicBezTo>
                  <a:pt x="1334569" y="1144341"/>
                  <a:pt x="1324534" y="1132413"/>
                  <a:pt x="1315616" y="1119673"/>
                </a:cubicBezTo>
                <a:cubicBezTo>
                  <a:pt x="1302754" y="1101299"/>
                  <a:pt x="1294152" y="1079548"/>
                  <a:pt x="1278293" y="1063689"/>
                </a:cubicBezTo>
                <a:lnTo>
                  <a:pt x="1231640" y="1017036"/>
                </a:lnTo>
                <a:cubicBezTo>
                  <a:pt x="1222310" y="1007705"/>
                  <a:pt x="1214205" y="996961"/>
                  <a:pt x="1203649" y="989044"/>
                </a:cubicBezTo>
                <a:cubicBezTo>
                  <a:pt x="1191208" y="979714"/>
                  <a:pt x="1178273" y="971008"/>
                  <a:pt x="1166326" y="961053"/>
                </a:cubicBezTo>
                <a:cubicBezTo>
                  <a:pt x="1128695" y="929694"/>
                  <a:pt x="1167040" y="952435"/>
                  <a:pt x="1119673" y="905069"/>
                </a:cubicBezTo>
                <a:cubicBezTo>
                  <a:pt x="1111743" y="897140"/>
                  <a:pt x="1100296" y="893587"/>
                  <a:pt x="1091681" y="886408"/>
                </a:cubicBezTo>
                <a:cubicBezTo>
                  <a:pt x="999965" y="809979"/>
                  <a:pt x="1118424" y="903820"/>
                  <a:pt x="1045028" y="830424"/>
                </a:cubicBezTo>
                <a:cubicBezTo>
                  <a:pt x="1037099" y="822495"/>
                  <a:pt x="1025475" y="819147"/>
                  <a:pt x="1017036" y="811763"/>
                </a:cubicBezTo>
                <a:cubicBezTo>
                  <a:pt x="1000485" y="797281"/>
                  <a:pt x="985934" y="780661"/>
                  <a:pt x="970383" y="765110"/>
                </a:cubicBezTo>
                <a:cubicBezTo>
                  <a:pt x="961052" y="755779"/>
                  <a:pt x="952947" y="745035"/>
                  <a:pt x="942391" y="737118"/>
                </a:cubicBezTo>
                <a:cubicBezTo>
                  <a:pt x="858776" y="674406"/>
                  <a:pt x="893625" y="698386"/>
                  <a:pt x="839755" y="662473"/>
                </a:cubicBezTo>
                <a:cubicBezTo>
                  <a:pt x="802964" y="607289"/>
                  <a:pt x="844039" y="658868"/>
                  <a:pt x="783771" y="615820"/>
                </a:cubicBezTo>
                <a:cubicBezTo>
                  <a:pt x="759354" y="598379"/>
                  <a:pt x="746524" y="572991"/>
                  <a:pt x="727787" y="550506"/>
                </a:cubicBezTo>
                <a:cubicBezTo>
                  <a:pt x="697374" y="514010"/>
                  <a:pt x="721319" y="549349"/>
                  <a:pt x="681134" y="513183"/>
                </a:cubicBezTo>
                <a:cubicBezTo>
                  <a:pt x="658248" y="492586"/>
                  <a:pt x="635054" y="471912"/>
                  <a:pt x="615820" y="447869"/>
                </a:cubicBezTo>
                <a:cubicBezTo>
                  <a:pt x="567511" y="387482"/>
                  <a:pt x="592577" y="415294"/>
                  <a:pt x="541175" y="363893"/>
                </a:cubicBezTo>
                <a:cubicBezTo>
                  <a:pt x="520542" y="343260"/>
                  <a:pt x="511169" y="330229"/>
                  <a:pt x="485191" y="317240"/>
                </a:cubicBezTo>
                <a:cubicBezTo>
                  <a:pt x="476394" y="312842"/>
                  <a:pt x="466530" y="311020"/>
                  <a:pt x="457200" y="307910"/>
                </a:cubicBezTo>
                <a:lnTo>
                  <a:pt x="401216" y="251926"/>
                </a:lnTo>
                <a:cubicBezTo>
                  <a:pt x="391885" y="242595"/>
                  <a:pt x="384539" y="230723"/>
                  <a:pt x="373224" y="223934"/>
                </a:cubicBezTo>
                <a:cubicBezTo>
                  <a:pt x="357673" y="214603"/>
                  <a:pt x="342424" y="204749"/>
                  <a:pt x="326571" y="195942"/>
                </a:cubicBezTo>
                <a:cubicBezTo>
                  <a:pt x="314412" y="189187"/>
                  <a:pt x="300822" y="184996"/>
                  <a:pt x="289249" y="177281"/>
                </a:cubicBezTo>
                <a:cubicBezTo>
                  <a:pt x="281929" y="172401"/>
                  <a:pt x="277625" y="163898"/>
                  <a:pt x="270587" y="158620"/>
                </a:cubicBezTo>
                <a:cubicBezTo>
                  <a:pt x="252645" y="145163"/>
                  <a:pt x="230463" y="137157"/>
                  <a:pt x="214604" y="121298"/>
                </a:cubicBezTo>
                <a:cubicBezTo>
                  <a:pt x="199556" y="106250"/>
                  <a:pt x="188548" y="92803"/>
                  <a:pt x="167951" y="83975"/>
                </a:cubicBezTo>
                <a:cubicBezTo>
                  <a:pt x="156164" y="78923"/>
                  <a:pt x="142959" y="78167"/>
                  <a:pt x="130628" y="74644"/>
                </a:cubicBezTo>
                <a:cubicBezTo>
                  <a:pt x="121171" y="71942"/>
                  <a:pt x="111967" y="68424"/>
                  <a:pt x="102636" y="65314"/>
                </a:cubicBezTo>
                <a:cubicBezTo>
                  <a:pt x="86610" y="53294"/>
                  <a:pt x="56427" y="29578"/>
                  <a:pt x="37322" y="18661"/>
                </a:cubicBezTo>
                <a:cubicBezTo>
                  <a:pt x="25246" y="11760"/>
                  <a:pt x="0" y="0"/>
                  <a:pt x="0" y="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575CAD9-81F2-48F0-8AE2-CFBD702756A3}"/>
              </a:ext>
            </a:extLst>
          </p:cNvPr>
          <p:cNvSpPr txBox="1"/>
          <p:nvPr/>
        </p:nvSpPr>
        <p:spPr>
          <a:xfrm>
            <a:off x="3282664" y="16010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/>
              <a:t>GND arduino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0F4EBF87-55A6-464F-9999-0852EE38ED6B}"/>
              </a:ext>
            </a:extLst>
          </p:cNvPr>
          <p:cNvSpPr/>
          <p:nvPr/>
        </p:nvSpPr>
        <p:spPr>
          <a:xfrm>
            <a:off x="4747258" y="2062065"/>
            <a:ext cx="860440" cy="2258940"/>
          </a:xfrm>
          <a:custGeom>
            <a:avLst/>
            <a:gdLst>
              <a:gd name="connsiteX0" fmla="*/ 860440 w 860440"/>
              <a:gd name="connsiteY0" fmla="*/ 27992 h 2258940"/>
              <a:gd name="connsiteX1" fmla="*/ 729811 w 860440"/>
              <a:gd name="connsiteY1" fmla="*/ 18662 h 2258940"/>
              <a:gd name="connsiteX2" fmla="*/ 421901 w 860440"/>
              <a:gd name="connsiteY2" fmla="*/ 0 h 2258940"/>
              <a:gd name="connsiteX3" fmla="*/ 141983 w 860440"/>
              <a:gd name="connsiteY3" fmla="*/ 18662 h 2258940"/>
              <a:gd name="connsiteX4" fmla="*/ 85999 w 860440"/>
              <a:gd name="connsiteY4" fmla="*/ 37323 h 2258940"/>
              <a:gd name="connsiteX5" fmla="*/ 58007 w 860440"/>
              <a:gd name="connsiteY5" fmla="*/ 55984 h 2258940"/>
              <a:gd name="connsiteX6" fmla="*/ 48677 w 860440"/>
              <a:gd name="connsiteY6" fmla="*/ 93306 h 2258940"/>
              <a:gd name="connsiteX7" fmla="*/ 20685 w 860440"/>
              <a:gd name="connsiteY7" fmla="*/ 158621 h 2258940"/>
              <a:gd name="connsiteX8" fmla="*/ 11354 w 860440"/>
              <a:gd name="connsiteY8" fmla="*/ 214604 h 2258940"/>
              <a:gd name="connsiteX9" fmla="*/ 2024 w 860440"/>
              <a:gd name="connsiteY9" fmla="*/ 261257 h 2258940"/>
              <a:gd name="connsiteX10" fmla="*/ 39346 w 860440"/>
              <a:gd name="connsiteY10" fmla="*/ 895739 h 2258940"/>
              <a:gd name="connsiteX11" fmla="*/ 48677 w 860440"/>
              <a:gd name="connsiteY11" fmla="*/ 923731 h 2258940"/>
              <a:gd name="connsiteX12" fmla="*/ 58007 w 860440"/>
              <a:gd name="connsiteY12" fmla="*/ 1007706 h 2258940"/>
              <a:gd name="connsiteX13" fmla="*/ 85999 w 860440"/>
              <a:gd name="connsiteY13" fmla="*/ 1045029 h 2258940"/>
              <a:gd name="connsiteX14" fmla="*/ 95330 w 860440"/>
              <a:gd name="connsiteY14" fmla="*/ 1082351 h 2258940"/>
              <a:gd name="connsiteX15" fmla="*/ 113991 w 860440"/>
              <a:gd name="connsiteY15" fmla="*/ 1129004 h 2258940"/>
              <a:gd name="connsiteX16" fmla="*/ 123322 w 860440"/>
              <a:gd name="connsiteY16" fmla="*/ 1175657 h 2258940"/>
              <a:gd name="connsiteX17" fmla="*/ 160644 w 860440"/>
              <a:gd name="connsiteY17" fmla="*/ 1287625 h 2258940"/>
              <a:gd name="connsiteX18" fmla="*/ 169975 w 860440"/>
              <a:gd name="connsiteY18" fmla="*/ 1362270 h 2258940"/>
              <a:gd name="connsiteX19" fmla="*/ 235289 w 860440"/>
              <a:gd name="connsiteY19" fmla="*/ 1492898 h 2258940"/>
              <a:gd name="connsiteX20" fmla="*/ 253950 w 860440"/>
              <a:gd name="connsiteY20" fmla="*/ 1567543 h 2258940"/>
              <a:gd name="connsiteX21" fmla="*/ 281942 w 860440"/>
              <a:gd name="connsiteY21" fmla="*/ 1595535 h 2258940"/>
              <a:gd name="connsiteX22" fmla="*/ 291273 w 860440"/>
              <a:gd name="connsiteY22" fmla="*/ 1660849 h 2258940"/>
              <a:gd name="connsiteX23" fmla="*/ 309934 w 860440"/>
              <a:gd name="connsiteY23" fmla="*/ 1707502 h 2258940"/>
              <a:gd name="connsiteX24" fmla="*/ 328595 w 860440"/>
              <a:gd name="connsiteY24" fmla="*/ 1782147 h 2258940"/>
              <a:gd name="connsiteX25" fmla="*/ 347256 w 860440"/>
              <a:gd name="connsiteY25" fmla="*/ 1847462 h 2258940"/>
              <a:gd name="connsiteX26" fmla="*/ 356587 w 860440"/>
              <a:gd name="connsiteY26" fmla="*/ 1875453 h 2258940"/>
              <a:gd name="connsiteX27" fmla="*/ 365918 w 860440"/>
              <a:gd name="connsiteY27" fmla="*/ 1912776 h 2258940"/>
              <a:gd name="connsiteX28" fmla="*/ 412571 w 860440"/>
              <a:gd name="connsiteY28" fmla="*/ 2006082 h 2258940"/>
              <a:gd name="connsiteX29" fmla="*/ 440562 w 860440"/>
              <a:gd name="connsiteY29" fmla="*/ 2062066 h 2258940"/>
              <a:gd name="connsiteX30" fmla="*/ 459224 w 860440"/>
              <a:gd name="connsiteY30" fmla="*/ 2136711 h 2258940"/>
              <a:gd name="connsiteX31" fmla="*/ 477885 w 860440"/>
              <a:gd name="connsiteY31" fmla="*/ 2174033 h 2258940"/>
              <a:gd name="connsiteX32" fmla="*/ 505877 w 860440"/>
              <a:gd name="connsiteY32" fmla="*/ 2230017 h 2258940"/>
              <a:gd name="connsiteX33" fmla="*/ 543199 w 860440"/>
              <a:gd name="connsiteY33" fmla="*/ 2258008 h 2258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60440" h="2258940">
                <a:moveTo>
                  <a:pt x="860440" y="27992"/>
                </a:moveTo>
                <a:cubicBezTo>
                  <a:pt x="816897" y="24882"/>
                  <a:pt x="773413" y="20789"/>
                  <a:pt x="729811" y="18662"/>
                </a:cubicBezTo>
                <a:cubicBezTo>
                  <a:pt x="432006" y="4135"/>
                  <a:pt x="566847" y="24159"/>
                  <a:pt x="421901" y="0"/>
                </a:cubicBezTo>
                <a:cubicBezTo>
                  <a:pt x="328595" y="6221"/>
                  <a:pt x="234924" y="8335"/>
                  <a:pt x="141983" y="18662"/>
                </a:cubicBezTo>
                <a:cubicBezTo>
                  <a:pt x="122433" y="20834"/>
                  <a:pt x="102366" y="26412"/>
                  <a:pt x="85999" y="37323"/>
                </a:cubicBezTo>
                <a:lnTo>
                  <a:pt x="58007" y="55984"/>
                </a:lnTo>
                <a:cubicBezTo>
                  <a:pt x="54897" y="68425"/>
                  <a:pt x="53180" y="81299"/>
                  <a:pt x="48677" y="93306"/>
                </a:cubicBezTo>
                <a:cubicBezTo>
                  <a:pt x="33113" y="134809"/>
                  <a:pt x="29112" y="120698"/>
                  <a:pt x="20685" y="158621"/>
                </a:cubicBezTo>
                <a:cubicBezTo>
                  <a:pt x="16581" y="177089"/>
                  <a:pt x="14738" y="195991"/>
                  <a:pt x="11354" y="214604"/>
                </a:cubicBezTo>
                <a:cubicBezTo>
                  <a:pt x="8517" y="230207"/>
                  <a:pt x="5134" y="245706"/>
                  <a:pt x="2024" y="261257"/>
                </a:cubicBezTo>
                <a:cubicBezTo>
                  <a:pt x="17784" y="741943"/>
                  <a:pt x="-31029" y="661158"/>
                  <a:pt x="39346" y="895739"/>
                </a:cubicBezTo>
                <a:cubicBezTo>
                  <a:pt x="42172" y="905160"/>
                  <a:pt x="45567" y="914400"/>
                  <a:pt x="48677" y="923731"/>
                </a:cubicBezTo>
                <a:cubicBezTo>
                  <a:pt x="51787" y="951723"/>
                  <a:pt x="49724" y="980788"/>
                  <a:pt x="58007" y="1007706"/>
                </a:cubicBezTo>
                <a:cubicBezTo>
                  <a:pt x="62580" y="1022570"/>
                  <a:pt x="79044" y="1031120"/>
                  <a:pt x="85999" y="1045029"/>
                </a:cubicBezTo>
                <a:cubicBezTo>
                  <a:pt x="91734" y="1056499"/>
                  <a:pt x="91275" y="1070185"/>
                  <a:pt x="95330" y="1082351"/>
                </a:cubicBezTo>
                <a:cubicBezTo>
                  <a:pt x="100627" y="1098240"/>
                  <a:pt x="109178" y="1112961"/>
                  <a:pt x="113991" y="1129004"/>
                </a:cubicBezTo>
                <a:cubicBezTo>
                  <a:pt x="118548" y="1144194"/>
                  <a:pt x="118658" y="1160499"/>
                  <a:pt x="123322" y="1175657"/>
                </a:cubicBezTo>
                <a:cubicBezTo>
                  <a:pt x="138932" y="1226390"/>
                  <a:pt x="153016" y="1241856"/>
                  <a:pt x="160644" y="1287625"/>
                </a:cubicBezTo>
                <a:cubicBezTo>
                  <a:pt x="164766" y="1312359"/>
                  <a:pt x="161406" y="1338704"/>
                  <a:pt x="169975" y="1362270"/>
                </a:cubicBezTo>
                <a:cubicBezTo>
                  <a:pt x="186612" y="1408021"/>
                  <a:pt x="235289" y="1492898"/>
                  <a:pt x="235289" y="1492898"/>
                </a:cubicBezTo>
                <a:cubicBezTo>
                  <a:pt x="241509" y="1517780"/>
                  <a:pt x="243337" y="1544194"/>
                  <a:pt x="253950" y="1567543"/>
                </a:cubicBezTo>
                <a:cubicBezTo>
                  <a:pt x="259410" y="1579556"/>
                  <a:pt x="277041" y="1583283"/>
                  <a:pt x="281942" y="1595535"/>
                </a:cubicBezTo>
                <a:cubicBezTo>
                  <a:pt x="290110" y="1615954"/>
                  <a:pt x="285939" y="1639513"/>
                  <a:pt x="291273" y="1660849"/>
                </a:cubicBezTo>
                <a:cubicBezTo>
                  <a:pt x="295335" y="1677098"/>
                  <a:pt x="305008" y="1691494"/>
                  <a:pt x="309934" y="1707502"/>
                </a:cubicBezTo>
                <a:cubicBezTo>
                  <a:pt x="317476" y="1732015"/>
                  <a:pt x="321987" y="1757366"/>
                  <a:pt x="328595" y="1782147"/>
                </a:cubicBezTo>
                <a:cubicBezTo>
                  <a:pt x="334429" y="1804025"/>
                  <a:pt x="340750" y="1825774"/>
                  <a:pt x="347256" y="1847462"/>
                </a:cubicBezTo>
                <a:cubicBezTo>
                  <a:pt x="350082" y="1856882"/>
                  <a:pt x="353885" y="1865996"/>
                  <a:pt x="356587" y="1875453"/>
                </a:cubicBezTo>
                <a:cubicBezTo>
                  <a:pt x="360110" y="1887783"/>
                  <a:pt x="360866" y="1900989"/>
                  <a:pt x="365918" y="1912776"/>
                </a:cubicBezTo>
                <a:cubicBezTo>
                  <a:pt x="379616" y="1944738"/>
                  <a:pt x="401575" y="1973093"/>
                  <a:pt x="412571" y="2006082"/>
                </a:cubicBezTo>
                <a:cubicBezTo>
                  <a:pt x="425447" y="2044713"/>
                  <a:pt x="416445" y="2025890"/>
                  <a:pt x="440562" y="2062066"/>
                </a:cubicBezTo>
                <a:cubicBezTo>
                  <a:pt x="446039" y="2089451"/>
                  <a:pt x="448464" y="2111605"/>
                  <a:pt x="459224" y="2136711"/>
                </a:cubicBezTo>
                <a:cubicBezTo>
                  <a:pt x="464703" y="2149495"/>
                  <a:pt x="472406" y="2161248"/>
                  <a:pt x="477885" y="2174033"/>
                </a:cubicBezTo>
                <a:cubicBezTo>
                  <a:pt x="501063" y="2228116"/>
                  <a:pt x="470013" y="2176223"/>
                  <a:pt x="505877" y="2230017"/>
                </a:cubicBezTo>
                <a:cubicBezTo>
                  <a:pt x="518158" y="2266860"/>
                  <a:pt x="505372" y="2258008"/>
                  <a:pt x="543199" y="2258008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37E1F7-968A-4E73-A772-39728B2E3C50}"/>
              </a:ext>
            </a:extLst>
          </p:cNvPr>
          <p:cNvSpPr txBox="1"/>
          <p:nvPr/>
        </p:nvSpPr>
        <p:spPr>
          <a:xfrm>
            <a:off x="5093503" y="432100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/>
              <a:t>A0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3479B6C1-ED10-4271-8CE2-93A9C1038B75}"/>
              </a:ext>
            </a:extLst>
          </p:cNvPr>
          <p:cNvSpPr/>
          <p:nvPr/>
        </p:nvSpPr>
        <p:spPr>
          <a:xfrm>
            <a:off x="6466114" y="2043404"/>
            <a:ext cx="3816221" cy="4189445"/>
          </a:xfrm>
          <a:custGeom>
            <a:avLst/>
            <a:gdLst>
              <a:gd name="connsiteX0" fmla="*/ 0 w 3816221"/>
              <a:gd name="connsiteY0" fmla="*/ 0 h 4189445"/>
              <a:gd name="connsiteX1" fmla="*/ 46653 w 3816221"/>
              <a:gd name="connsiteY1" fmla="*/ 27992 h 4189445"/>
              <a:gd name="connsiteX2" fmla="*/ 111968 w 3816221"/>
              <a:gd name="connsiteY2" fmla="*/ 46653 h 4189445"/>
              <a:gd name="connsiteX3" fmla="*/ 139959 w 3816221"/>
              <a:gd name="connsiteY3" fmla="*/ 55984 h 4189445"/>
              <a:gd name="connsiteX4" fmla="*/ 177282 w 3816221"/>
              <a:gd name="connsiteY4" fmla="*/ 65314 h 4189445"/>
              <a:gd name="connsiteX5" fmla="*/ 233266 w 3816221"/>
              <a:gd name="connsiteY5" fmla="*/ 83976 h 4189445"/>
              <a:gd name="connsiteX6" fmla="*/ 298580 w 3816221"/>
              <a:gd name="connsiteY6" fmla="*/ 130629 h 4189445"/>
              <a:gd name="connsiteX7" fmla="*/ 373225 w 3816221"/>
              <a:gd name="connsiteY7" fmla="*/ 205274 h 4189445"/>
              <a:gd name="connsiteX8" fmla="*/ 419878 w 3816221"/>
              <a:gd name="connsiteY8" fmla="*/ 251927 h 4189445"/>
              <a:gd name="connsiteX9" fmla="*/ 447870 w 3816221"/>
              <a:gd name="connsiteY9" fmla="*/ 279918 h 4189445"/>
              <a:gd name="connsiteX10" fmla="*/ 466531 w 3816221"/>
              <a:gd name="connsiteY10" fmla="*/ 317241 h 4189445"/>
              <a:gd name="connsiteX11" fmla="*/ 503853 w 3816221"/>
              <a:gd name="connsiteY11" fmla="*/ 373225 h 4189445"/>
              <a:gd name="connsiteX12" fmla="*/ 550506 w 3816221"/>
              <a:gd name="connsiteY12" fmla="*/ 457200 h 4189445"/>
              <a:gd name="connsiteX13" fmla="*/ 559837 w 3816221"/>
              <a:gd name="connsiteY13" fmla="*/ 503853 h 4189445"/>
              <a:gd name="connsiteX14" fmla="*/ 578498 w 3816221"/>
              <a:gd name="connsiteY14" fmla="*/ 531845 h 4189445"/>
              <a:gd name="connsiteX15" fmla="*/ 587829 w 3816221"/>
              <a:gd name="connsiteY15" fmla="*/ 606490 h 4189445"/>
              <a:gd name="connsiteX16" fmla="*/ 597159 w 3816221"/>
              <a:gd name="connsiteY16" fmla="*/ 653143 h 4189445"/>
              <a:gd name="connsiteX17" fmla="*/ 625151 w 3816221"/>
              <a:gd name="connsiteY17" fmla="*/ 783772 h 4189445"/>
              <a:gd name="connsiteX18" fmla="*/ 634482 w 3816221"/>
              <a:gd name="connsiteY18" fmla="*/ 811763 h 4189445"/>
              <a:gd name="connsiteX19" fmla="*/ 653143 w 3816221"/>
              <a:gd name="connsiteY19" fmla="*/ 886408 h 4189445"/>
              <a:gd name="connsiteX20" fmla="*/ 662474 w 3816221"/>
              <a:gd name="connsiteY20" fmla="*/ 979714 h 4189445"/>
              <a:gd name="connsiteX21" fmla="*/ 690466 w 3816221"/>
              <a:gd name="connsiteY21" fmla="*/ 1082351 h 4189445"/>
              <a:gd name="connsiteX22" fmla="*/ 699796 w 3816221"/>
              <a:gd name="connsiteY22" fmla="*/ 1212980 h 4189445"/>
              <a:gd name="connsiteX23" fmla="*/ 718457 w 3816221"/>
              <a:gd name="connsiteY23" fmla="*/ 1287625 h 4189445"/>
              <a:gd name="connsiteX24" fmla="*/ 727788 w 3816221"/>
              <a:gd name="connsiteY24" fmla="*/ 1334278 h 4189445"/>
              <a:gd name="connsiteX25" fmla="*/ 755780 w 3816221"/>
              <a:gd name="connsiteY25" fmla="*/ 1390261 h 4189445"/>
              <a:gd name="connsiteX26" fmla="*/ 765110 w 3816221"/>
              <a:gd name="connsiteY26" fmla="*/ 1446245 h 4189445"/>
              <a:gd name="connsiteX27" fmla="*/ 774441 w 3816221"/>
              <a:gd name="connsiteY27" fmla="*/ 1520890 h 4189445"/>
              <a:gd name="connsiteX28" fmla="*/ 811764 w 3816221"/>
              <a:gd name="connsiteY28" fmla="*/ 1632857 h 4189445"/>
              <a:gd name="connsiteX29" fmla="*/ 839755 w 3816221"/>
              <a:gd name="connsiteY29" fmla="*/ 1670180 h 4189445"/>
              <a:gd name="connsiteX30" fmla="*/ 877078 w 3816221"/>
              <a:gd name="connsiteY30" fmla="*/ 1754155 h 4189445"/>
              <a:gd name="connsiteX31" fmla="*/ 905070 w 3816221"/>
              <a:gd name="connsiteY31" fmla="*/ 1847461 h 4189445"/>
              <a:gd name="connsiteX32" fmla="*/ 970384 w 3816221"/>
              <a:gd name="connsiteY32" fmla="*/ 1959429 h 4189445"/>
              <a:gd name="connsiteX33" fmla="*/ 989045 w 3816221"/>
              <a:gd name="connsiteY33" fmla="*/ 2024743 h 4189445"/>
              <a:gd name="connsiteX34" fmla="*/ 1026368 w 3816221"/>
              <a:gd name="connsiteY34" fmla="*/ 2071396 h 4189445"/>
              <a:gd name="connsiteX35" fmla="*/ 1054359 w 3816221"/>
              <a:gd name="connsiteY35" fmla="*/ 2090057 h 4189445"/>
              <a:gd name="connsiteX36" fmla="*/ 1091682 w 3816221"/>
              <a:gd name="connsiteY36" fmla="*/ 2136710 h 4189445"/>
              <a:gd name="connsiteX37" fmla="*/ 1147666 w 3816221"/>
              <a:gd name="connsiteY37" fmla="*/ 2164702 h 4189445"/>
              <a:gd name="connsiteX38" fmla="*/ 1231641 w 3816221"/>
              <a:gd name="connsiteY38" fmla="*/ 2192694 h 4189445"/>
              <a:gd name="connsiteX39" fmla="*/ 1315617 w 3816221"/>
              <a:gd name="connsiteY39" fmla="*/ 2230016 h 4189445"/>
              <a:gd name="connsiteX40" fmla="*/ 1511559 w 3816221"/>
              <a:gd name="connsiteY40" fmla="*/ 2248678 h 4189445"/>
              <a:gd name="connsiteX41" fmla="*/ 2304662 w 3816221"/>
              <a:gd name="connsiteY41" fmla="*/ 2276669 h 4189445"/>
              <a:gd name="connsiteX42" fmla="*/ 2687217 w 3816221"/>
              <a:gd name="connsiteY42" fmla="*/ 2295331 h 4189445"/>
              <a:gd name="connsiteX43" fmla="*/ 2836506 w 3816221"/>
              <a:gd name="connsiteY43" fmla="*/ 2323323 h 4189445"/>
              <a:gd name="connsiteX44" fmla="*/ 2939143 w 3816221"/>
              <a:gd name="connsiteY44" fmla="*/ 2341984 h 4189445"/>
              <a:gd name="connsiteX45" fmla="*/ 2985796 w 3816221"/>
              <a:gd name="connsiteY45" fmla="*/ 2360645 h 4189445"/>
              <a:gd name="connsiteX46" fmla="*/ 3060441 w 3816221"/>
              <a:gd name="connsiteY46" fmla="*/ 2369976 h 4189445"/>
              <a:gd name="connsiteX47" fmla="*/ 3172408 w 3816221"/>
              <a:gd name="connsiteY47" fmla="*/ 2425959 h 4189445"/>
              <a:gd name="connsiteX48" fmla="*/ 3247053 w 3816221"/>
              <a:gd name="connsiteY48" fmla="*/ 2435290 h 4189445"/>
              <a:gd name="connsiteX49" fmla="*/ 3405674 w 3816221"/>
              <a:gd name="connsiteY49" fmla="*/ 2463282 h 4189445"/>
              <a:gd name="connsiteX50" fmla="*/ 3536302 w 3816221"/>
              <a:gd name="connsiteY50" fmla="*/ 2528596 h 4189445"/>
              <a:gd name="connsiteX51" fmla="*/ 3610947 w 3816221"/>
              <a:gd name="connsiteY51" fmla="*/ 2565918 h 4189445"/>
              <a:gd name="connsiteX52" fmla="*/ 3666931 w 3816221"/>
              <a:gd name="connsiteY52" fmla="*/ 2584580 h 4189445"/>
              <a:gd name="connsiteX53" fmla="*/ 3722915 w 3816221"/>
              <a:gd name="connsiteY53" fmla="*/ 2640563 h 4189445"/>
              <a:gd name="connsiteX54" fmla="*/ 3741576 w 3816221"/>
              <a:gd name="connsiteY54" fmla="*/ 2705878 h 4189445"/>
              <a:gd name="connsiteX55" fmla="*/ 3750906 w 3816221"/>
              <a:gd name="connsiteY55" fmla="*/ 2733869 h 4189445"/>
              <a:gd name="connsiteX56" fmla="*/ 3778898 w 3816221"/>
              <a:gd name="connsiteY56" fmla="*/ 2771192 h 4189445"/>
              <a:gd name="connsiteX57" fmla="*/ 3806890 w 3816221"/>
              <a:gd name="connsiteY57" fmla="*/ 3228392 h 4189445"/>
              <a:gd name="connsiteX58" fmla="*/ 3816221 w 3816221"/>
              <a:gd name="connsiteY58" fmla="*/ 3349690 h 4189445"/>
              <a:gd name="connsiteX59" fmla="*/ 3806890 w 3816221"/>
              <a:gd name="connsiteY59" fmla="*/ 4049486 h 4189445"/>
              <a:gd name="connsiteX60" fmla="*/ 3778898 w 3816221"/>
              <a:gd name="connsiteY60" fmla="*/ 4077478 h 4189445"/>
              <a:gd name="connsiteX61" fmla="*/ 3704253 w 3816221"/>
              <a:gd name="connsiteY61" fmla="*/ 4142792 h 4189445"/>
              <a:gd name="connsiteX62" fmla="*/ 3676262 w 3816221"/>
              <a:gd name="connsiteY62" fmla="*/ 4161453 h 4189445"/>
              <a:gd name="connsiteX63" fmla="*/ 3582955 w 3816221"/>
              <a:gd name="connsiteY63" fmla="*/ 4189445 h 4189445"/>
              <a:gd name="connsiteX64" fmla="*/ 3340359 w 3816221"/>
              <a:gd name="connsiteY64" fmla="*/ 4161453 h 4189445"/>
              <a:gd name="connsiteX65" fmla="*/ 3312368 w 3816221"/>
              <a:gd name="connsiteY65" fmla="*/ 4152123 h 4189445"/>
              <a:gd name="connsiteX66" fmla="*/ 3275045 w 3816221"/>
              <a:gd name="connsiteY66" fmla="*/ 4133461 h 4189445"/>
              <a:gd name="connsiteX67" fmla="*/ 3237723 w 3816221"/>
              <a:gd name="connsiteY67" fmla="*/ 4086808 h 4189445"/>
              <a:gd name="connsiteX68" fmla="*/ 3209731 w 3816221"/>
              <a:gd name="connsiteY68" fmla="*/ 4068147 h 4189445"/>
              <a:gd name="connsiteX69" fmla="*/ 3172408 w 3816221"/>
              <a:gd name="connsiteY69" fmla="*/ 4040155 h 4189445"/>
              <a:gd name="connsiteX70" fmla="*/ 3135086 w 3816221"/>
              <a:gd name="connsiteY70" fmla="*/ 4021494 h 4189445"/>
              <a:gd name="connsiteX71" fmla="*/ 3107094 w 3816221"/>
              <a:gd name="connsiteY71" fmla="*/ 3993502 h 4189445"/>
              <a:gd name="connsiteX72" fmla="*/ 3079102 w 3816221"/>
              <a:gd name="connsiteY72" fmla="*/ 3974841 h 4189445"/>
              <a:gd name="connsiteX73" fmla="*/ 3041780 w 3816221"/>
              <a:gd name="connsiteY73" fmla="*/ 3890865 h 4189445"/>
              <a:gd name="connsiteX74" fmla="*/ 3032449 w 3816221"/>
              <a:gd name="connsiteY74" fmla="*/ 3862874 h 4189445"/>
              <a:gd name="connsiteX75" fmla="*/ 3023119 w 3816221"/>
              <a:gd name="connsiteY75" fmla="*/ 3825551 h 4189445"/>
              <a:gd name="connsiteX76" fmla="*/ 3004457 w 3816221"/>
              <a:gd name="connsiteY76" fmla="*/ 3797559 h 4189445"/>
              <a:gd name="connsiteX77" fmla="*/ 2995127 w 3816221"/>
              <a:gd name="connsiteY77" fmla="*/ 3769567 h 4189445"/>
              <a:gd name="connsiteX78" fmla="*/ 2967135 w 3816221"/>
              <a:gd name="connsiteY78" fmla="*/ 3750906 h 4189445"/>
              <a:gd name="connsiteX79" fmla="*/ 2920482 w 3816221"/>
              <a:gd name="connsiteY79" fmla="*/ 3713584 h 4189445"/>
              <a:gd name="connsiteX80" fmla="*/ 2873829 w 3816221"/>
              <a:gd name="connsiteY80" fmla="*/ 3694923 h 4189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816221" h="4189445">
                <a:moveTo>
                  <a:pt x="0" y="0"/>
                </a:moveTo>
                <a:cubicBezTo>
                  <a:pt x="15551" y="9331"/>
                  <a:pt x="30432" y="19881"/>
                  <a:pt x="46653" y="27992"/>
                </a:cubicBezTo>
                <a:cubicBezTo>
                  <a:pt x="61573" y="35452"/>
                  <a:pt x="98010" y="42665"/>
                  <a:pt x="111968" y="46653"/>
                </a:cubicBezTo>
                <a:cubicBezTo>
                  <a:pt x="121425" y="49355"/>
                  <a:pt x="130502" y="53282"/>
                  <a:pt x="139959" y="55984"/>
                </a:cubicBezTo>
                <a:cubicBezTo>
                  <a:pt x="152289" y="59507"/>
                  <a:pt x="164999" y="61629"/>
                  <a:pt x="177282" y="65314"/>
                </a:cubicBezTo>
                <a:cubicBezTo>
                  <a:pt x="196123" y="70966"/>
                  <a:pt x="233266" y="83976"/>
                  <a:pt x="233266" y="83976"/>
                </a:cubicBezTo>
                <a:cubicBezTo>
                  <a:pt x="340988" y="191698"/>
                  <a:pt x="175775" y="32386"/>
                  <a:pt x="298580" y="130629"/>
                </a:cubicBezTo>
                <a:cubicBezTo>
                  <a:pt x="298616" y="130657"/>
                  <a:pt x="356627" y="188676"/>
                  <a:pt x="373225" y="205274"/>
                </a:cubicBezTo>
                <a:lnTo>
                  <a:pt x="419878" y="251927"/>
                </a:lnTo>
                <a:lnTo>
                  <a:pt x="447870" y="279918"/>
                </a:lnTo>
                <a:cubicBezTo>
                  <a:pt x="454090" y="292359"/>
                  <a:pt x="459375" y="305314"/>
                  <a:pt x="466531" y="317241"/>
                </a:cubicBezTo>
                <a:cubicBezTo>
                  <a:pt x="478070" y="336473"/>
                  <a:pt x="493822" y="353165"/>
                  <a:pt x="503853" y="373225"/>
                </a:cubicBezTo>
                <a:cubicBezTo>
                  <a:pt x="530626" y="426768"/>
                  <a:pt x="515359" y="398620"/>
                  <a:pt x="550506" y="457200"/>
                </a:cubicBezTo>
                <a:cubicBezTo>
                  <a:pt x="553616" y="472751"/>
                  <a:pt x="554269" y="489004"/>
                  <a:pt x="559837" y="503853"/>
                </a:cubicBezTo>
                <a:cubicBezTo>
                  <a:pt x="563775" y="514353"/>
                  <a:pt x="575547" y="521026"/>
                  <a:pt x="578498" y="531845"/>
                </a:cubicBezTo>
                <a:cubicBezTo>
                  <a:pt x="585096" y="556037"/>
                  <a:pt x="584016" y="581706"/>
                  <a:pt x="587829" y="606490"/>
                </a:cubicBezTo>
                <a:cubicBezTo>
                  <a:pt x="590240" y="622165"/>
                  <a:pt x="594322" y="637540"/>
                  <a:pt x="597159" y="653143"/>
                </a:cubicBezTo>
                <a:cubicBezTo>
                  <a:pt x="611280" y="730810"/>
                  <a:pt x="601124" y="695675"/>
                  <a:pt x="625151" y="783772"/>
                </a:cubicBezTo>
                <a:cubicBezTo>
                  <a:pt x="627739" y="793261"/>
                  <a:pt x="632097" y="802222"/>
                  <a:pt x="634482" y="811763"/>
                </a:cubicBezTo>
                <a:cubicBezTo>
                  <a:pt x="657007" y="901857"/>
                  <a:pt x="631812" y="822411"/>
                  <a:pt x="653143" y="886408"/>
                </a:cubicBezTo>
                <a:cubicBezTo>
                  <a:pt x="656253" y="917510"/>
                  <a:pt x="656625" y="949009"/>
                  <a:pt x="662474" y="979714"/>
                </a:cubicBezTo>
                <a:cubicBezTo>
                  <a:pt x="669109" y="1014550"/>
                  <a:pt x="684863" y="1047334"/>
                  <a:pt x="690466" y="1082351"/>
                </a:cubicBezTo>
                <a:cubicBezTo>
                  <a:pt x="697363" y="1125457"/>
                  <a:pt x="693898" y="1169726"/>
                  <a:pt x="699796" y="1212980"/>
                </a:cubicBezTo>
                <a:cubicBezTo>
                  <a:pt x="703261" y="1238392"/>
                  <a:pt x="712690" y="1262634"/>
                  <a:pt x="718457" y="1287625"/>
                </a:cubicBezTo>
                <a:cubicBezTo>
                  <a:pt x="722023" y="1303078"/>
                  <a:pt x="722368" y="1319374"/>
                  <a:pt x="727788" y="1334278"/>
                </a:cubicBezTo>
                <a:cubicBezTo>
                  <a:pt x="734918" y="1353886"/>
                  <a:pt x="746449" y="1371600"/>
                  <a:pt x="755780" y="1390261"/>
                </a:cubicBezTo>
                <a:cubicBezTo>
                  <a:pt x="758890" y="1408922"/>
                  <a:pt x="762435" y="1427516"/>
                  <a:pt x="765110" y="1446245"/>
                </a:cubicBezTo>
                <a:cubicBezTo>
                  <a:pt x="768656" y="1471068"/>
                  <a:pt x="768359" y="1496563"/>
                  <a:pt x="774441" y="1520890"/>
                </a:cubicBezTo>
                <a:cubicBezTo>
                  <a:pt x="783983" y="1559057"/>
                  <a:pt x="788160" y="1601383"/>
                  <a:pt x="811764" y="1632857"/>
                </a:cubicBezTo>
                <a:lnTo>
                  <a:pt x="839755" y="1670180"/>
                </a:lnTo>
                <a:cubicBezTo>
                  <a:pt x="860637" y="1774585"/>
                  <a:pt x="831235" y="1662468"/>
                  <a:pt x="877078" y="1754155"/>
                </a:cubicBezTo>
                <a:cubicBezTo>
                  <a:pt x="939792" y="1879583"/>
                  <a:pt x="864893" y="1753715"/>
                  <a:pt x="905070" y="1847461"/>
                </a:cubicBezTo>
                <a:cubicBezTo>
                  <a:pt x="943011" y="1935988"/>
                  <a:pt x="930335" y="1919378"/>
                  <a:pt x="970384" y="1959429"/>
                </a:cubicBezTo>
                <a:cubicBezTo>
                  <a:pt x="976604" y="1981200"/>
                  <a:pt x="980636" y="2003720"/>
                  <a:pt x="989045" y="2024743"/>
                </a:cubicBezTo>
                <a:cubicBezTo>
                  <a:pt x="994752" y="2039010"/>
                  <a:pt x="1013767" y="2061315"/>
                  <a:pt x="1026368" y="2071396"/>
                </a:cubicBezTo>
                <a:cubicBezTo>
                  <a:pt x="1035124" y="2078401"/>
                  <a:pt x="1045603" y="2083052"/>
                  <a:pt x="1054359" y="2090057"/>
                </a:cubicBezTo>
                <a:cubicBezTo>
                  <a:pt x="1100530" y="2126994"/>
                  <a:pt x="1043182" y="2088209"/>
                  <a:pt x="1091682" y="2136710"/>
                </a:cubicBezTo>
                <a:cubicBezTo>
                  <a:pt x="1109771" y="2154799"/>
                  <a:pt x="1124898" y="2157113"/>
                  <a:pt x="1147666" y="2164702"/>
                </a:cubicBezTo>
                <a:cubicBezTo>
                  <a:pt x="1211267" y="2207104"/>
                  <a:pt x="1131075" y="2159172"/>
                  <a:pt x="1231641" y="2192694"/>
                </a:cubicBezTo>
                <a:cubicBezTo>
                  <a:pt x="1266326" y="2204256"/>
                  <a:pt x="1282019" y="2223907"/>
                  <a:pt x="1315617" y="2230016"/>
                </a:cubicBezTo>
                <a:cubicBezTo>
                  <a:pt x="1361044" y="2238275"/>
                  <a:pt x="1477586" y="2247291"/>
                  <a:pt x="1511559" y="2248678"/>
                </a:cubicBezTo>
                <a:lnTo>
                  <a:pt x="2304662" y="2276669"/>
                </a:lnTo>
                <a:lnTo>
                  <a:pt x="2687217" y="2295331"/>
                </a:lnTo>
                <a:lnTo>
                  <a:pt x="2836506" y="2323323"/>
                </a:lnTo>
                <a:lnTo>
                  <a:pt x="2939143" y="2341984"/>
                </a:lnTo>
                <a:cubicBezTo>
                  <a:pt x="2954694" y="2348204"/>
                  <a:pt x="2969476" y="2356879"/>
                  <a:pt x="2985796" y="2360645"/>
                </a:cubicBezTo>
                <a:cubicBezTo>
                  <a:pt x="3010229" y="2366283"/>
                  <a:pt x="3036773" y="2361692"/>
                  <a:pt x="3060441" y="2369976"/>
                </a:cubicBezTo>
                <a:cubicBezTo>
                  <a:pt x="3099826" y="2383761"/>
                  <a:pt x="3133023" y="2412174"/>
                  <a:pt x="3172408" y="2425959"/>
                </a:cubicBezTo>
                <a:cubicBezTo>
                  <a:pt x="3196076" y="2434243"/>
                  <a:pt x="3222319" y="2431168"/>
                  <a:pt x="3247053" y="2435290"/>
                </a:cubicBezTo>
                <a:cubicBezTo>
                  <a:pt x="3522753" y="2481240"/>
                  <a:pt x="3197444" y="2433534"/>
                  <a:pt x="3405674" y="2463282"/>
                </a:cubicBezTo>
                <a:cubicBezTo>
                  <a:pt x="3557617" y="2558246"/>
                  <a:pt x="3411845" y="2475258"/>
                  <a:pt x="3536302" y="2528596"/>
                </a:cubicBezTo>
                <a:cubicBezTo>
                  <a:pt x="3561871" y="2539554"/>
                  <a:pt x="3585378" y="2554960"/>
                  <a:pt x="3610947" y="2565918"/>
                </a:cubicBezTo>
                <a:cubicBezTo>
                  <a:pt x="3629027" y="2573667"/>
                  <a:pt x="3666931" y="2584580"/>
                  <a:pt x="3666931" y="2584580"/>
                </a:cubicBezTo>
                <a:cubicBezTo>
                  <a:pt x="3685592" y="2603241"/>
                  <a:pt x="3714570" y="2615526"/>
                  <a:pt x="3722915" y="2640563"/>
                </a:cubicBezTo>
                <a:cubicBezTo>
                  <a:pt x="3745287" y="2707684"/>
                  <a:pt x="3718142" y="2623858"/>
                  <a:pt x="3741576" y="2705878"/>
                </a:cubicBezTo>
                <a:cubicBezTo>
                  <a:pt x="3744278" y="2715335"/>
                  <a:pt x="3746027" y="2725330"/>
                  <a:pt x="3750906" y="2733869"/>
                </a:cubicBezTo>
                <a:cubicBezTo>
                  <a:pt x="3758622" y="2747371"/>
                  <a:pt x="3769567" y="2758751"/>
                  <a:pt x="3778898" y="2771192"/>
                </a:cubicBezTo>
                <a:cubicBezTo>
                  <a:pt x="3800925" y="3013478"/>
                  <a:pt x="3779601" y="2764474"/>
                  <a:pt x="3806890" y="3228392"/>
                </a:cubicBezTo>
                <a:cubicBezTo>
                  <a:pt x="3809271" y="3268874"/>
                  <a:pt x="3813111" y="3309257"/>
                  <a:pt x="3816221" y="3349690"/>
                </a:cubicBezTo>
                <a:cubicBezTo>
                  <a:pt x="3813111" y="3582955"/>
                  <a:pt x="3818838" y="3816506"/>
                  <a:pt x="3806890" y="4049486"/>
                </a:cubicBezTo>
                <a:cubicBezTo>
                  <a:pt x="3806214" y="4062664"/>
                  <a:pt x="3786999" y="4067062"/>
                  <a:pt x="3778898" y="4077478"/>
                </a:cubicBezTo>
                <a:cubicBezTo>
                  <a:pt x="3725269" y="4146430"/>
                  <a:pt x="3768591" y="4126707"/>
                  <a:pt x="3704253" y="4142792"/>
                </a:cubicBezTo>
                <a:cubicBezTo>
                  <a:pt x="3694923" y="4149012"/>
                  <a:pt x="3686509" y="4156899"/>
                  <a:pt x="3676262" y="4161453"/>
                </a:cubicBezTo>
                <a:cubicBezTo>
                  <a:pt x="3647058" y="4174432"/>
                  <a:pt x="3613972" y="4181691"/>
                  <a:pt x="3582955" y="4189445"/>
                </a:cubicBezTo>
                <a:cubicBezTo>
                  <a:pt x="3467018" y="4178905"/>
                  <a:pt x="3425279" y="4185716"/>
                  <a:pt x="3340359" y="4161453"/>
                </a:cubicBezTo>
                <a:cubicBezTo>
                  <a:pt x="3330902" y="4158751"/>
                  <a:pt x="3321408" y="4155997"/>
                  <a:pt x="3312368" y="4152123"/>
                </a:cubicBezTo>
                <a:cubicBezTo>
                  <a:pt x="3299583" y="4146644"/>
                  <a:pt x="3287486" y="4139682"/>
                  <a:pt x="3275045" y="4133461"/>
                </a:cubicBezTo>
                <a:cubicBezTo>
                  <a:pt x="3262604" y="4117910"/>
                  <a:pt x="3251805" y="4100890"/>
                  <a:pt x="3237723" y="4086808"/>
                </a:cubicBezTo>
                <a:cubicBezTo>
                  <a:pt x="3229794" y="4078879"/>
                  <a:pt x="3218856" y="4074665"/>
                  <a:pt x="3209731" y="4068147"/>
                </a:cubicBezTo>
                <a:cubicBezTo>
                  <a:pt x="3197076" y="4059108"/>
                  <a:pt x="3185595" y="4048397"/>
                  <a:pt x="3172408" y="4040155"/>
                </a:cubicBezTo>
                <a:cubicBezTo>
                  <a:pt x="3160613" y="4032783"/>
                  <a:pt x="3146404" y="4029579"/>
                  <a:pt x="3135086" y="4021494"/>
                </a:cubicBezTo>
                <a:cubicBezTo>
                  <a:pt x="3124348" y="4013824"/>
                  <a:pt x="3117231" y="4001950"/>
                  <a:pt x="3107094" y="3993502"/>
                </a:cubicBezTo>
                <a:cubicBezTo>
                  <a:pt x="3098479" y="3986323"/>
                  <a:pt x="3088433" y="3981061"/>
                  <a:pt x="3079102" y="3974841"/>
                </a:cubicBezTo>
                <a:cubicBezTo>
                  <a:pt x="3057896" y="3932428"/>
                  <a:pt x="3059652" y="3938522"/>
                  <a:pt x="3041780" y="3890865"/>
                </a:cubicBezTo>
                <a:cubicBezTo>
                  <a:pt x="3038327" y="3881656"/>
                  <a:pt x="3035151" y="3872331"/>
                  <a:pt x="3032449" y="3862874"/>
                </a:cubicBezTo>
                <a:cubicBezTo>
                  <a:pt x="3028926" y="3850544"/>
                  <a:pt x="3028171" y="3837338"/>
                  <a:pt x="3023119" y="3825551"/>
                </a:cubicBezTo>
                <a:cubicBezTo>
                  <a:pt x="3018702" y="3815244"/>
                  <a:pt x="3010678" y="3806890"/>
                  <a:pt x="3004457" y="3797559"/>
                </a:cubicBezTo>
                <a:cubicBezTo>
                  <a:pt x="3001347" y="3788228"/>
                  <a:pt x="3001271" y="3777247"/>
                  <a:pt x="2995127" y="3769567"/>
                </a:cubicBezTo>
                <a:cubicBezTo>
                  <a:pt x="2988122" y="3760810"/>
                  <a:pt x="2976106" y="3757634"/>
                  <a:pt x="2967135" y="3750906"/>
                </a:cubicBezTo>
                <a:cubicBezTo>
                  <a:pt x="2951203" y="3738957"/>
                  <a:pt x="2937891" y="3723255"/>
                  <a:pt x="2920482" y="3713584"/>
                </a:cubicBezTo>
                <a:cubicBezTo>
                  <a:pt x="2850300" y="3674594"/>
                  <a:pt x="2902033" y="3723127"/>
                  <a:pt x="2873829" y="3694923"/>
                </a:cubicBezTo>
              </a:path>
            </a:pathLst>
          </a:custGeom>
          <a:noFill/>
          <a:ln w="571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B5DB0D5F-E200-42CD-BAE0-CF786B016408}"/>
              </a:ext>
            </a:extLst>
          </p:cNvPr>
          <p:cNvSpPr/>
          <p:nvPr/>
        </p:nvSpPr>
        <p:spPr>
          <a:xfrm>
            <a:off x="6326155" y="2397967"/>
            <a:ext cx="2341984" cy="3433666"/>
          </a:xfrm>
          <a:custGeom>
            <a:avLst/>
            <a:gdLst>
              <a:gd name="connsiteX0" fmla="*/ 0 w 2341984"/>
              <a:gd name="connsiteY0" fmla="*/ 0 h 3433666"/>
              <a:gd name="connsiteX1" fmla="*/ 37323 w 2341984"/>
              <a:gd name="connsiteY1" fmla="*/ 102637 h 3433666"/>
              <a:gd name="connsiteX2" fmla="*/ 46653 w 2341984"/>
              <a:gd name="connsiteY2" fmla="*/ 130629 h 3433666"/>
              <a:gd name="connsiteX3" fmla="*/ 55984 w 2341984"/>
              <a:gd name="connsiteY3" fmla="*/ 167951 h 3433666"/>
              <a:gd name="connsiteX4" fmla="*/ 83976 w 2341984"/>
              <a:gd name="connsiteY4" fmla="*/ 251927 h 3433666"/>
              <a:gd name="connsiteX5" fmla="*/ 111967 w 2341984"/>
              <a:gd name="connsiteY5" fmla="*/ 345233 h 3433666"/>
              <a:gd name="connsiteX6" fmla="*/ 139959 w 2341984"/>
              <a:gd name="connsiteY6" fmla="*/ 513184 h 3433666"/>
              <a:gd name="connsiteX7" fmla="*/ 149290 w 2341984"/>
              <a:gd name="connsiteY7" fmla="*/ 597160 h 3433666"/>
              <a:gd name="connsiteX8" fmla="*/ 167951 w 2341984"/>
              <a:gd name="connsiteY8" fmla="*/ 662474 h 3433666"/>
              <a:gd name="connsiteX9" fmla="*/ 195943 w 2341984"/>
              <a:gd name="connsiteY9" fmla="*/ 877078 h 3433666"/>
              <a:gd name="connsiteX10" fmla="*/ 214604 w 2341984"/>
              <a:gd name="connsiteY10" fmla="*/ 1063690 h 3433666"/>
              <a:gd name="connsiteX11" fmla="*/ 251927 w 2341984"/>
              <a:gd name="connsiteY11" fmla="*/ 1259633 h 3433666"/>
              <a:gd name="connsiteX12" fmla="*/ 261257 w 2341984"/>
              <a:gd name="connsiteY12" fmla="*/ 1334278 h 3433666"/>
              <a:gd name="connsiteX13" fmla="*/ 279918 w 2341984"/>
              <a:gd name="connsiteY13" fmla="*/ 1427584 h 3433666"/>
              <a:gd name="connsiteX14" fmla="*/ 289249 w 2341984"/>
              <a:gd name="connsiteY14" fmla="*/ 1520890 h 3433666"/>
              <a:gd name="connsiteX15" fmla="*/ 317241 w 2341984"/>
              <a:gd name="connsiteY15" fmla="*/ 1642188 h 3433666"/>
              <a:gd name="connsiteX16" fmla="*/ 326572 w 2341984"/>
              <a:gd name="connsiteY16" fmla="*/ 1735494 h 3433666"/>
              <a:gd name="connsiteX17" fmla="*/ 335902 w 2341984"/>
              <a:gd name="connsiteY17" fmla="*/ 1838131 h 3433666"/>
              <a:gd name="connsiteX18" fmla="*/ 354563 w 2341984"/>
              <a:gd name="connsiteY18" fmla="*/ 1894115 h 3433666"/>
              <a:gd name="connsiteX19" fmla="*/ 373225 w 2341984"/>
              <a:gd name="connsiteY19" fmla="*/ 1959429 h 3433666"/>
              <a:gd name="connsiteX20" fmla="*/ 382555 w 2341984"/>
              <a:gd name="connsiteY20" fmla="*/ 2052735 h 3433666"/>
              <a:gd name="connsiteX21" fmla="*/ 401216 w 2341984"/>
              <a:gd name="connsiteY21" fmla="*/ 2146041 h 3433666"/>
              <a:gd name="connsiteX22" fmla="*/ 410547 w 2341984"/>
              <a:gd name="connsiteY22" fmla="*/ 2202025 h 3433666"/>
              <a:gd name="connsiteX23" fmla="*/ 429208 w 2341984"/>
              <a:gd name="connsiteY23" fmla="*/ 2341984 h 3433666"/>
              <a:gd name="connsiteX24" fmla="*/ 447869 w 2341984"/>
              <a:gd name="connsiteY24" fmla="*/ 2407298 h 3433666"/>
              <a:gd name="connsiteX25" fmla="*/ 457200 w 2341984"/>
              <a:gd name="connsiteY25" fmla="*/ 2453951 h 3433666"/>
              <a:gd name="connsiteX26" fmla="*/ 494523 w 2341984"/>
              <a:gd name="connsiteY26" fmla="*/ 2547257 h 3433666"/>
              <a:gd name="connsiteX27" fmla="*/ 503853 w 2341984"/>
              <a:gd name="connsiteY27" fmla="*/ 2584580 h 3433666"/>
              <a:gd name="connsiteX28" fmla="*/ 513184 w 2341984"/>
              <a:gd name="connsiteY28" fmla="*/ 2631233 h 3433666"/>
              <a:gd name="connsiteX29" fmla="*/ 550506 w 2341984"/>
              <a:gd name="connsiteY29" fmla="*/ 2687217 h 3433666"/>
              <a:gd name="connsiteX30" fmla="*/ 597159 w 2341984"/>
              <a:gd name="connsiteY30" fmla="*/ 2817845 h 3433666"/>
              <a:gd name="connsiteX31" fmla="*/ 615821 w 2341984"/>
              <a:gd name="connsiteY31" fmla="*/ 2836506 h 3433666"/>
              <a:gd name="connsiteX32" fmla="*/ 653143 w 2341984"/>
              <a:gd name="connsiteY32" fmla="*/ 2920482 h 3433666"/>
              <a:gd name="connsiteX33" fmla="*/ 709127 w 2341984"/>
              <a:gd name="connsiteY33" fmla="*/ 3023119 h 3433666"/>
              <a:gd name="connsiteX34" fmla="*/ 737118 w 2341984"/>
              <a:gd name="connsiteY34" fmla="*/ 3079102 h 3433666"/>
              <a:gd name="connsiteX35" fmla="*/ 755780 w 2341984"/>
              <a:gd name="connsiteY35" fmla="*/ 3107094 h 3433666"/>
              <a:gd name="connsiteX36" fmla="*/ 783772 w 2341984"/>
              <a:gd name="connsiteY36" fmla="*/ 3153747 h 3433666"/>
              <a:gd name="connsiteX37" fmla="*/ 793102 w 2341984"/>
              <a:gd name="connsiteY37" fmla="*/ 3181739 h 3433666"/>
              <a:gd name="connsiteX38" fmla="*/ 821094 w 2341984"/>
              <a:gd name="connsiteY38" fmla="*/ 3209731 h 3433666"/>
              <a:gd name="connsiteX39" fmla="*/ 839755 w 2341984"/>
              <a:gd name="connsiteY39" fmla="*/ 3247053 h 3433666"/>
              <a:gd name="connsiteX40" fmla="*/ 923731 w 2341984"/>
              <a:gd name="connsiteY40" fmla="*/ 3349690 h 3433666"/>
              <a:gd name="connsiteX41" fmla="*/ 989045 w 2341984"/>
              <a:gd name="connsiteY41" fmla="*/ 3405674 h 3433666"/>
              <a:gd name="connsiteX42" fmla="*/ 1091682 w 2341984"/>
              <a:gd name="connsiteY42" fmla="*/ 3433666 h 3433666"/>
              <a:gd name="connsiteX43" fmla="*/ 1427584 w 2341984"/>
              <a:gd name="connsiteY43" fmla="*/ 3424335 h 3433666"/>
              <a:gd name="connsiteX44" fmla="*/ 1511559 w 2341984"/>
              <a:gd name="connsiteY44" fmla="*/ 3396343 h 3433666"/>
              <a:gd name="connsiteX45" fmla="*/ 1558212 w 2341984"/>
              <a:gd name="connsiteY45" fmla="*/ 3387013 h 3433666"/>
              <a:gd name="connsiteX46" fmla="*/ 1595535 w 2341984"/>
              <a:gd name="connsiteY46" fmla="*/ 3377682 h 3433666"/>
              <a:gd name="connsiteX47" fmla="*/ 1698172 w 2341984"/>
              <a:gd name="connsiteY47" fmla="*/ 3349690 h 3433666"/>
              <a:gd name="connsiteX48" fmla="*/ 1754155 w 2341984"/>
              <a:gd name="connsiteY48" fmla="*/ 3331029 h 3433666"/>
              <a:gd name="connsiteX49" fmla="*/ 1782147 w 2341984"/>
              <a:gd name="connsiteY49" fmla="*/ 3321698 h 3433666"/>
              <a:gd name="connsiteX50" fmla="*/ 1838131 w 2341984"/>
              <a:gd name="connsiteY50" fmla="*/ 3293706 h 3433666"/>
              <a:gd name="connsiteX51" fmla="*/ 1903445 w 2341984"/>
              <a:gd name="connsiteY51" fmla="*/ 3275045 h 3433666"/>
              <a:gd name="connsiteX52" fmla="*/ 1940767 w 2341984"/>
              <a:gd name="connsiteY52" fmla="*/ 3256384 h 3433666"/>
              <a:gd name="connsiteX53" fmla="*/ 2108718 w 2341984"/>
              <a:gd name="connsiteY53" fmla="*/ 3228392 h 3433666"/>
              <a:gd name="connsiteX54" fmla="*/ 2155372 w 2341984"/>
              <a:gd name="connsiteY54" fmla="*/ 3209731 h 3433666"/>
              <a:gd name="connsiteX55" fmla="*/ 2192694 w 2341984"/>
              <a:gd name="connsiteY55" fmla="*/ 3200400 h 3433666"/>
              <a:gd name="connsiteX56" fmla="*/ 2267339 w 2341984"/>
              <a:gd name="connsiteY56" fmla="*/ 3181739 h 3433666"/>
              <a:gd name="connsiteX57" fmla="*/ 2304661 w 2341984"/>
              <a:gd name="connsiteY57" fmla="*/ 3172409 h 3433666"/>
              <a:gd name="connsiteX58" fmla="*/ 2341984 w 2341984"/>
              <a:gd name="connsiteY58" fmla="*/ 3163078 h 3433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2341984" h="3433666">
                <a:moveTo>
                  <a:pt x="0" y="0"/>
                </a:moveTo>
                <a:cubicBezTo>
                  <a:pt x="25962" y="64906"/>
                  <a:pt x="13369" y="30776"/>
                  <a:pt x="37323" y="102637"/>
                </a:cubicBezTo>
                <a:cubicBezTo>
                  <a:pt x="40433" y="111968"/>
                  <a:pt x="44267" y="121087"/>
                  <a:pt x="46653" y="130629"/>
                </a:cubicBezTo>
                <a:cubicBezTo>
                  <a:pt x="49763" y="143070"/>
                  <a:pt x="52213" y="155695"/>
                  <a:pt x="55984" y="167951"/>
                </a:cubicBezTo>
                <a:cubicBezTo>
                  <a:pt x="64661" y="196152"/>
                  <a:pt x="74645" y="223935"/>
                  <a:pt x="83976" y="251927"/>
                </a:cubicBezTo>
                <a:cubicBezTo>
                  <a:pt x="99484" y="298453"/>
                  <a:pt x="102565" y="302924"/>
                  <a:pt x="111967" y="345233"/>
                </a:cubicBezTo>
                <a:cubicBezTo>
                  <a:pt x="123858" y="398741"/>
                  <a:pt x="132980" y="462003"/>
                  <a:pt x="139959" y="513184"/>
                </a:cubicBezTo>
                <a:cubicBezTo>
                  <a:pt x="143764" y="541090"/>
                  <a:pt x="144100" y="569478"/>
                  <a:pt x="149290" y="597160"/>
                </a:cubicBezTo>
                <a:cubicBezTo>
                  <a:pt x="153463" y="619415"/>
                  <a:pt x="161731" y="640703"/>
                  <a:pt x="167951" y="662474"/>
                </a:cubicBezTo>
                <a:cubicBezTo>
                  <a:pt x="184576" y="878585"/>
                  <a:pt x="165527" y="694585"/>
                  <a:pt x="195943" y="877078"/>
                </a:cubicBezTo>
                <a:cubicBezTo>
                  <a:pt x="211229" y="968792"/>
                  <a:pt x="201236" y="956745"/>
                  <a:pt x="214604" y="1063690"/>
                </a:cubicBezTo>
                <a:cubicBezTo>
                  <a:pt x="235672" y="1232240"/>
                  <a:pt x="226805" y="1117275"/>
                  <a:pt x="251927" y="1259633"/>
                </a:cubicBezTo>
                <a:cubicBezTo>
                  <a:pt x="256285" y="1284327"/>
                  <a:pt x="257135" y="1309544"/>
                  <a:pt x="261257" y="1334278"/>
                </a:cubicBezTo>
                <a:cubicBezTo>
                  <a:pt x="266471" y="1365564"/>
                  <a:pt x="275213" y="1396217"/>
                  <a:pt x="279918" y="1427584"/>
                </a:cubicBezTo>
                <a:cubicBezTo>
                  <a:pt x="284555" y="1458495"/>
                  <a:pt x="283893" y="1490095"/>
                  <a:pt x="289249" y="1520890"/>
                </a:cubicBezTo>
                <a:cubicBezTo>
                  <a:pt x="296359" y="1561772"/>
                  <a:pt x="307910" y="1601755"/>
                  <a:pt x="317241" y="1642188"/>
                </a:cubicBezTo>
                <a:cubicBezTo>
                  <a:pt x="320351" y="1673290"/>
                  <a:pt x="323609" y="1704378"/>
                  <a:pt x="326572" y="1735494"/>
                </a:cubicBezTo>
                <a:cubicBezTo>
                  <a:pt x="329829" y="1769693"/>
                  <a:pt x="329932" y="1804300"/>
                  <a:pt x="335902" y="1838131"/>
                </a:cubicBezTo>
                <a:cubicBezTo>
                  <a:pt x="339320" y="1857502"/>
                  <a:pt x="348778" y="1875314"/>
                  <a:pt x="354563" y="1894115"/>
                </a:cubicBezTo>
                <a:cubicBezTo>
                  <a:pt x="361222" y="1915756"/>
                  <a:pt x="367004" y="1937658"/>
                  <a:pt x="373225" y="1959429"/>
                </a:cubicBezTo>
                <a:cubicBezTo>
                  <a:pt x="376335" y="1990531"/>
                  <a:pt x="377918" y="2021824"/>
                  <a:pt x="382555" y="2052735"/>
                </a:cubicBezTo>
                <a:cubicBezTo>
                  <a:pt x="387260" y="2084102"/>
                  <a:pt x="395371" y="2114866"/>
                  <a:pt x="401216" y="2146041"/>
                </a:cubicBezTo>
                <a:cubicBezTo>
                  <a:pt x="404703" y="2164636"/>
                  <a:pt x="407871" y="2183296"/>
                  <a:pt x="410547" y="2202025"/>
                </a:cubicBezTo>
                <a:cubicBezTo>
                  <a:pt x="417203" y="2248618"/>
                  <a:pt x="420789" y="2295677"/>
                  <a:pt x="429208" y="2341984"/>
                </a:cubicBezTo>
                <a:cubicBezTo>
                  <a:pt x="433258" y="2364261"/>
                  <a:pt x="442377" y="2385332"/>
                  <a:pt x="447869" y="2407298"/>
                </a:cubicBezTo>
                <a:cubicBezTo>
                  <a:pt x="451715" y="2422683"/>
                  <a:pt x="453353" y="2438566"/>
                  <a:pt x="457200" y="2453951"/>
                </a:cubicBezTo>
                <a:cubicBezTo>
                  <a:pt x="464975" y="2485049"/>
                  <a:pt x="484444" y="2519538"/>
                  <a:pt x="494523" y="2547257"/>
                </a:cubicBezTo>
                <a:cubicBezTo>
                  <a:pt x="498905" y="2559309"/>
                  <a:pt x="501071" y="2572062"/>
                  <a:pt x="503853" y="2584580"/>
                </a:cubicBezTo>
                <a:cubicBezTo>
                  <a:pt x="507293" y="2600061"/>
                  <a:pt x="506622" y="2616795"/>
                  <a:pt x="513184" y="2631233"/>
                </a:cubicBezTo>
                <a:cubicBezTo>
                  <a:pt x="522465" y="2651651"/>
                  <a:pt x="541022" y="2666893"/>
                  <a:pt x="550506" y="2687217"/>
                </a:cubicBezTo>
                <a:cubicBezTo>
                  <a:pt x="556801" y="2700707"/>
                  <a:pt x="582863" y="2792827"/>
                  <a:pt x="597159" y="2817845"/>
                </a:cubicBezTo>
                <a:cubicBezTo>
                  <a:pt x="601524" y="2825483"/>
                  <a:pt x="609600" y="2830286"/>
                  <a:pt x="615821" y="2836506"/>
                </a:cubicBezTo>
                <a:cubicBezTo>
                  <a:pt x="638028" y="2903129"/>
                  <a:pt x="623571" y="2876123"/>
                  <a:pt x="653143" y="2920482"/>
                </a:cubicBezTo>
                <a:cubicBezTo>
                  <a:pt x="675576" y="3010214"/>
                  <a:pt x="651286" y="2979739"/>
                  <a:pt x="709127" y="3023119"/>
                </a:cubicBezTo>
                <a:cubicBezTo>
                  <a:pt x="762614" y="3103351"/>
                  <a:pt x="698483" y="3001833"/>
                  <a:pt x="737118" y="3079102"/>
                </a:cubicBezTo>
                <a:cubicBezTo>
                  <a:pt x="742133" y="3089132"/>
                  <a:pt x="749836" y="3097584"/>
                  <a:pt x="755780" y="3107094"/>
                </a:cubicBezTo>
                <a:cubicBezTo>
                  <a:pt x="765392" y="3122473"/>
                  <a:pt x="775662" y="3137526"/>
                  <a:pt x="783772" y="3153747"/>
                </a:cubicBezTo>
                <a:cubicBezTo>
                  <a:pt x="788170" y="3162544"/>
                  <a:pt x="787646" y="3173555"/>
                  <a:pt x="793102" y="3181739"/>
                </a:cubicBezTo>
                <a:cubicBezTo>
                  <a:pt x="800421" y="3192718"/>
                  <a:pt x="813424" y="3198993"/>
                  <a:pt x="821094" y="3209731"/>
                </a:cubicBezTo>
                <a:cubicBezTo>
                  <a:pt x="829179" y="3221049"/>
                  <a:pt x="832599" y="3235126"/>
                  <a:pt x="839755" y="3247053"/>
                </a:cubicBezTo>
                <a:cubicBezTo>
                  <a:pt x="876896" y="3308955"/>
                  <a:pt x="873359" y="3299318"/>
                  <a:pt x="923731" y="3349690"/>
                </a:cubicBezTo>
                <a:cubicBezTo>
                  <a:pt x="942405" y="3368364"/>
                  <a:pt x="965107" y="3393705"/>
                  <a:pt x="989045" y="3405674"/>
                </a:cubicBezTo>
                <a:cubicBezTo>
                  <a:pt x="1020611" y="3421457"/>
                  <a:pt x="1057556" y="3426841"/>
                  <a:pt x="1091682" y="3433666"/>
                </a:cubicBezTo>
                <a:lnTo>
                  <a:pt x="1427584" y="3424335"/>
                </a:lnTo>
                <a:cubicBezTo>
                  <a:pt x="1535980" y="3419173"/>
                  <a:pt x="1443315" y="3421934"/>
                  <a:pt x="1511559" y="3396343"/>
                </a:cubicBezTo>
                <a:cubicBezTo>
                  <a:pt x="1526408" y="3390775"/>
                  <a:pt x="1542731" y="3390453"/>
                  <a:pt x="1558212" y="3387013"/>
                </a:cubicBezTo>
                <a:cubicBezTo>
                  <a:pt x="1570731" y="3384231"/>
                  <a:pt x="1583528" y="3382185"/>
                  <a:pt x="1595535" y="3377682"/>
                </a:cubicBezTo>
                <a:cubicBezTo>
                  <a:pt x="1683216" y="3344801"/>
                  <a:pt x="1570564" y="3367920"/>
                  <a:pt x="1698172" y="3349690"/>
                </a:cubicBezTo>
                <a:lnTo>
                  <a:pt x="1754155" y="3331029"/>
                </a:lnTo>
                <a:cubicBezTo>
                  <a:pt x="1763486" y="3327919"/>
                  <a:pt x="1773350" y="3326097"/>
                  <a:pt x="1782147" y="3321698"/>
                </a:cubicBezTo>
                <a:cubicBezTo>
                  <a:pt x="1800808" y="3312367"/>
                  <a:pt x="1818759" y="3301455"/>
                  <a:pt x="1838131" y="3293706"/>
                </a:cubicBezTo>
                <a:cubicBezTo>
                  <a:pt x="1956512" y="3246354"/>
                  <a:pt x="1808435" y="3315764"/>
                  <a:pt x="1903445" y="3275045"/>
                </a:cubicBezTo>
                <a:cubicBezTo>
                  <a:pt x="1916229" y="3269566"/>
                  <a:pt x="1927204" y="3259467"/>
                  <a:pt x="1940767" y="3256384"/>
                </a:cubicBezTo>
                <a:cubicBezTo>
                  <a:pt x="1996112" y="3243806"/>
                  <a:pt x="2108718" y="3228392"/>
                  <a:pt x="2108718" y="3228392"/>
                </a:cubicBezTo>
                <a:cubicBezTo>
                  <a:pt x="2124269" y="3222172"/>
                  <a:pt x="2139482" y="3215028"/>
                  <a:pt x="2155372" y="3209731"/>
                </a:cubicBezTo>
                <a:cubicBezTo>
                  <a:pt x="2167538" y="3205676"/>
                  <a:pt x="2180364" y="3203923"/>
                  <a:pt x="2192694" y="3200400"/>
                </a:cubicBezTo>
                <a:cubicBezTo>
                  <a:pt x="2280210" y="3175396"/>
                  <a:pt x="2139322" y="3210187"/>
                  <a:pt x="2267339" y="3181739"/>
                </a:cubicBezTo>
                <a:cubicBezTo>
                  <a:pt x="2279857" y="3178957"/>
                  <a:pt x="2292331" y="3175932"/>
                  <a:pt x="2304661" y="3172409"/>
                </a:cubicBezTo>
                <a:cubicBezTo>
                  <a:pt x="2340762" y="3162094"/>
                  <a:pt x="2321186" y="3163078"/>
                  <a:pt x="2341984" y="3163078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734399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28</Words>
  <Application>Microsoft Office PowerPoint</Application>
  <PresentationFormat>Grand écran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 Campeau-Lecours</dc:creator>
  <cp:lastModifiedBy>Alexandre Campeau-Lecours</cp:lastModifiedBy>
  <cp:revision>6</cp:revision>
  <dcterms:created xsi:type="dcterms:W3CDTF">2023-04-28T14:35:34Z</dcterms:created>
  <dcterms:modified xsi:type="dcterms:W3CDTF">2023-04-28T18:06:44Z</dcterms:modified>
</cp:coreProperties>
</file>