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4" r:id="rId6"/>
    <p:sldId id="265" r:id="rId7"/>
    <p:sldId id="266" r:id="rId8"/>
    <p:sldId id="267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E627D-BB44-458B-A2F5-05664BB88B9D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AFF3-0AD5-472F-9785-0D67FF6138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8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E627D-BB44-458B-A2F5-05664BB88B9D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AFF3-0AD5-472F-9785-0D67FF613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E627D-BB44-458B-A2F5-05664BB88B9D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AFF3-0AD5-472F-9785-0D67FF613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E627D-BB44-458B-A2F5-05664BB88B9D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AFF3-0AD5-472F-9785-0D67FF613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E627D-BB44-458B-A2F5-05664BB88B9D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AFF3-0AD5-472F-9785-0D67FF613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E627D-BB44-458B-A2F5-05664BB88B9D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AFF3-0AD5-472F-9785-0D67FF613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E627D-BB44-458B-A2F5-05664BB88B9D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AFF3-0AD5-472F-9785-0D67FF613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E627D-BB44-458B-A2F5-05664BB88B9D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AFF3-0AD5-472F-9785-0D67FF613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E627D-BB44-458B-A2F5-05664BB88B9D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AFF3-0AD5-472F-9785-0D67FF613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E627D-BB44-458B-A2F5-05664BB88B9D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AFF3-0AD5-472F-9785-0D67FF6138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E627D-BB44-458B-A2F5-05664BB88B9D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AFF3-0AD5-472F-9785-0D67FF6138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30E627D-BB44-458B-A2F5-05664BB88B9D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8A3AFF3-0AD5-472F-9785-0D67FF613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Tugas</a:t>
            </a:r>
            <a:r>
              <a:rPr lang="en-GB" dirty="0" smtClean="0"/>
              <a:t> UAS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Viny</a:t>
            </a:r>
            <a:r>
              <a:rPr lang="en-GB" dirty="0" smtClean="0"/>
              <a:t> </a:t>
            </a:r>
            <a:r>
              <a:rPr lang="en-GB" dirty="0" err="1" smtClean="0"/>
              <a:t>Christanti</a:t>
            </a:r>
            <a:r>
              <a:rPr lang="en-GB" dirty="0" smtClean="0"/>
              <a:t> M., </a:t>
            </a:r>
            <a:r>
              <a:rPr lang="en-GB" dirty="0" err="1" smtClean="0"/>
              <a:t>M.Kom</a:t>
            </a:r>
            <a:endParaRPr lang="en-GB" dirty="0" smtClean="0"/>
          </a:p>
          <a:p>
            <a:r>
              <a:rPr lang="en-GB" dirty="0" smtClean="0"/>
              <a:t>2015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3 </a:t>
            </a:r>
            <a:r>
              <a:rPr lang="en-US" dirty="0" err="1" smtClean="0"/>
              <a:t>orang</a:t>
            </a:r>
            <a:endParaRPr lang="en-US" dirty="0" smtClean="0"/>
          </a:p>
          <a:p>
            <a:r>
              <a:rPr lang="en-US" dirty="0" err="1" smtClean="0"/>
              <a:t>Cetak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laporan</a:t>
            </a:r>
            <a:endParaRPr lang="en-US" dirty="0" smtClean="0"/>
          </a:p>
          <a:p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berisi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Pendahuluan</a:t>
            </a:r>
            <a:endParaRPr lang="en-US" dirty="0" smtClean="0"/>
          </a:p>
          <a:p>
            <a:pPr lvl="1"/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teori</a:t>
            </a:r>
            <a:r>
              <a:rPr lang="en-US" dirty="0" smtClean="0"/>
              <a:t> </a:t>
            </a:r>
            <a:r>
              <a:rPr lang="en-US" dirty="0" err="1" smtClean="0"/>
              <a:t>pemenggalan</a:t>
            </a:r>
            <a:endParaRPr lang="en-US" dirty="0" smtClean="0"/>
          </a:p>
          <a:p>
            <a:pPr lvl="1"/>
            <a:r>
              <a:rPr lang="en-US" dirty="0" err="1" smtClean="0"/>
              <a:t>Konsep</a:t>
            </a:r>
            <a:r>
              <a:rPr lang="en-US" dirty="0" smtClean="0"/>
              <a:t> program yang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endParaRPr lang="en-US" dirty="0" smtClean="0"/>
          </a:p>
          <a:p>
            <a:pPr lvl="1"/>
            <a:r>
              <a:rPr lang="en-US" dirty="0" smtClean="0"/>
              <a:t>Input </a:t>
            </a:r>
            <a:r>
              <a:rPr lang="en-US" dirty="0" err="1" smtClean="0"/>
              <a:t>beserta</a:t>
            </a:r>
            <a:r>
              <a:rPr lang="en-US" dirty="0" smtClean="0"/>
              <a:t> </a:t>
            </a:r>
            <a:r>
              <a:rPr lang="en-US" dirty="0" err="1" smtClean="0"/>
              <a:t>contohnya</a:t>
            </a:r>
            <a:r>
              <a:rPr lang="en-US" dirty="0" smtClean="0"/>
              <a:t> (</a:t>
            </a:r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koleksi</a:t>
            </a:r>
            <a:r>
              <a:rPr lang="en-US" dirty="0" smtClean="0"/>
              <a:t> 2)</a:t>
            </a:r>
          </a:p>
          <a:p>
            <a:pPr lvl="1"/>
            <a:r>
              <a:rPr lang="en-US" dirty="0" smtClean="0"/>
              <a:t>Output program</a:t>
            </a:r>
          </a:p>
          <a:p>
            <a:pPr lvl="1"/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evaluasi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(</a:t>
            </a:r>
            <a:r>
              <a:rPr lang="en-US" dirty="0" err="1" smtClean="0"/>
              <a:t>kegagalan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keberhasilan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Biodata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156803"/>
              </p:ext>
            </p:extLst>
          </p:nvPr>
        </p:nvGraphicFramePr>
        <p:xfrm>
          <a:off x="2133600" y="5562600"/>
          <a:ext cx="41544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808"/>
                <a:gridCol w="1384808"/>
                <a:gridCol w="13848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Kelompok</a:t>
                      </a:r>
                      <a:r>
                        <a:rPr lang="en-US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Kelompok</a:t>
                      </a:r>
                      <a:r>
                        <a:rPr lang="en-US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Kelompok</a:t>
                      </a:r>
                      <a:r>
                        <a:rPr lang="en-US" dirty="0" smtClean="0"/>
                        <a:t> 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A-H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Q-Z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I-P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Topik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dipilih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 smtClean="0"/>
              <a:t>Pemenggalan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endParaRPr lang="en-US" dirty="0" smtClean="0"/>
          </a:p>
          <a:p>
            <a:pPr lvl="1"/>
            <a:r>
              <a:rPr lang="en-US" dirty="0" err="1" smtClean="0"/>
              <a:t>Mengandung</a:t>
            </a:r>
            <a:r>
              <a:rPr lang="en-US" dirty="0" smtClean="0"/>
              <a:t> = me-</a:t>
            </a:r>
            <a:r>
              <a:rPr lang="en-US" dirty="0" err="1" smtClean="0"/>
              <a:t>ngan</a:t>
            </a:r>
            <a:r>
              <a:rPr lang="en-US" dirty="0" smtClean="0"/>
              <a:t>-dung</a:t>
            </a:r>
          </a:p>
          <a:p>
            <a:pPr lvl="1"/>
            <a:r>
              <a:rPr lang="en-US" dirty="0" err="1" smtClean="0"/>
              <a:t>Pengadilan</a:t>
            </a:r>
            <a:r>
              <a:rPr lang="en-US" dirty="0" smtClean="0"/>
              <a:t> = </a:t>
            </a:r>
            <a:r>
              <a:rPr lang="en-US" dirty="0" err="1" smtClean="0"/>
              <a:t>pe-nga-di-lan</a:t>
            </a:r>
            <a:endParaRPr lang="en-US" dirty="0" smtClean="0"/>
          </a:p>
          <a:p>
            <a:pPr lvl="1"/>
            <a:r>
              <a:rPr lang="en-US" dirty="0" err="1" smtClean="0"/>
              <a:t>Bioskop</a:t>
            </a:r>
            <a:r>
              <a:rPr lang="en-US" dirty="0" smtClean="0"/>
              <a:t> = bi-</a:t>
            </a:r>
            <a:r>
              <a:rPr lang="en-US" dirty="0" err="1" smtClean="0"/>
              <a:t>os</a:t>
            </a:r>
            <a:r>
              <a:rPr lang="en-US" dirty="0" smtClean="0"/>
              <a:t>-kop / bio-</a:t>
            </a:r>
            <a:r>
              <a:rPr lang="en-US" dirty="0" err="1" smtClean="0"/>
              <a:t>skop</a:t>
            </a:r>
            <a:endParaRPr lang="en-US" dirty="0" smtClean="0"/>
          </a:p>
          <a:p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pemenggalan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 </a:t>
            </a:r>
            <a:r>
              <a:rPr lang="en-US" dirty="0" err="1" smtClean="0"/>
              <a:t>mengikuti</a:t>
            </a:r>
            <a:r>
              <a:rPr lang="en-US" dirty="0" smtClean="0"/>
              <a:t> </a:t>
            </a:r>
            <a:r>
              <a:rPr lang="en-US" dirty="0" err="1" smtClean="0"/>
              <a:t>kaidah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Indonesia</a:t>
            </a:r>
          </a:p>
          <a:p>
            <a:r>
              <a:rPr lang="en-US" dirty="0" err="1" smtClean="0"/>
              <a:t>Evaluasi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pemenggalan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kamus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Indonesia</a:t>
            </a:r>
          </a:p>
          <a:p>
            <a:r>
              <a:rPr lang="en-US" dirty="0" smtClean="0"/>
              <a:t>A-H, I-P, Q-Z</a:t>
            </a:r>
          </a:p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pemenggalan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 </a:t>
            </a:r>
            <a:r>
              <a:rPr lang="en-US" dirty="0" err="1" smtClean="0"/>
              <a:t>cari</a:t>
            </a:r>
            <a:r>
              <a:rPr lang="en-US" dirty="0" smtClean="0"/>
              <a:t> </a:t>
            </a:r>
            <a:r>
              <a:rPr lang="en-US" dirty="0" err="1" smtClean="0"/>
              <a:t>referensinya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paper</a:t>
            </a:r>
          </a:p>
          <a:p>
            <a:pPr lvl="2"/>
            <a:r>
              <a:rPr lang="en-US" dirty="0" err="1" smtClean="0"/>
              <a:t>Contoh</a:t>
            </a:r>
            <a:r>
              <a:rPr lang="en-US" dirty="0" smtClean="0"/>
              <a:t>: </a:t>
            </a:r>
            <a:r>
              <a:rPr lang="en-US" b="1" dirty="0" err="1" smtClean="0"/>
              <a:t>Pengenalan</a:t>
            </a:r>
            <a:r>
              <a:rPr lang="en-US" b="1" dirty="0" smtClean="0"/>
              <a:t> </a:t>
            </a:r>
            <a:r>
              <a:rPr lang="en-US" b="1" dirty="0" err="1" smtClean="0"/>
              <a:t>Suku</a:t>
            </a:r>
            <a:r>
              <a:rPr lang="en-US" b="1" dirty="0" smtClean="0"/>
              <a:t> </a:t>
            </a:r>
            <a:r>
              <a:rPr lang="en-US" b="1" dirty="0" err="1" smtClean="0"/>
              <a:t>Kata</a:t>
            </a:r>
            <a:r>
              <a:rPr lang="en-US" b="1" dirty="0" smtClean="0"/>
              <a:t> </a:t>
            </a:r>
            <a:r>
              <a:rPr lang="en-US" b="1" dirty="0" err="1" smtClean="0"/>
              <a:t>Bahasa</a:t>
            </a:r>
            <a:r>
              <a:rPr lang="en-US" b="1" dirty="0" smtClean="0"/>
              <a:t> Indonesia </a:t>
            </a:r>
            <a:r>
              <a:rPr lang="en-US" b="1" dirty="0" err="1" smtClean="0"/>
              <a:t>Menggunakan</a:t>
            </a:r>
            <a:r>
              <a:rPr lang="en-US" b="1" dirty="0" smtClean="0"/>
              <a:t> Finite-State Automata </a:t>
            </a:r>
            <a:r>
              <a:rPr lang="en-US" b="1" dirty="0" err="1" smtClean="0"/>
              <a:t>oleh</a:t>
            </a:r>
            <a:r>
              <a:rPr lang="en-US" b="1" dirty="0" smtClean="0"/>
              <a:t> Thomas </a:t>
            </a:r>
            <a:r>
              <a:rPr lang="en-US" b="1" dirty="0" err="1" smtClean="0"/>
              <a:t>Anung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Analisis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47800" y="1981200"/>
          <a:ext cx="4642236" cy="3435096"/>
        </p:xfrm>
        <a:graphic>
          <a:graphicData uri="http://schemas.openxmlformats.org/drawingml/2006/table">
            <a:tbl>
              <a:tblPr/>
              <a:tblGrid>
                <a:gridCol w="4642236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 err="1" smtClean="0">
                          <a:latin typeface="Calibri"/>
                          <a:ea typeface="Calibri"/>
                          <a:cs typeface="Times New Roman"/>
                        </a:rPr>
                        <a:t>Jumlah</a:t>
                      </a:r>
                      <a:r>
                        <a:rPr lang="en-US" sz="2800" baseline="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800" baseline="0" dirty="0" err="1" smtClean="0">
                          <a:latin typeface="Calibri"/>
                          <a:ea typeface="Calibri"/>
                          <a:cs typeface="Times New Roman"/>
                        </a:rPr>
                        <a:t>kata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 err="1" smtClean="0">
                          <a:latin typeface="Calibri"/>
                          <a:ea typeface="Calibri"/>
                          <a:cs typeface="Times New Roman"/>
                        </a:rPr>
                        <a:t>Kata</a:t>
                      </a:r>
                      <a:r>
                        <a:rPr lang="en-US" sz="2800" baseline="0" dirty="0" smtClean="0">
                          <a:latin typeface="Calibri"/>
                          <a:ea typeface="Calibri"/>
                          <a:cs typeface="Times New Roman"/>
                        </a:rPr>
                        <a:t> yang </a:t>
                      </a:r>
                      <a:r>
                        <a:rPr lang="en-US" sz="2800" baseline="0" dirty="0" err="1" smtClean="0">
                          <a:latin typeface="Calibri"/>
                          <a:ea typeface="Calibri"/>
                          <a:cs typeface="Times New Roman"/>
                        </a:rPr>
                        <a:t>dipenggal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 err="1" smtClean="0">
                          <a:latin typeface="Calibri"/>
                          <a:ea typeface="Calibri"/>
                          <a:cs typeface="Times New Roman"/>
                        </a:rPr>
                        <a:t>Jumlah</a:t>
                      </a:r>
                      <a:r>
                        <a:rPr lang="en-US" sz="280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800" dirty="0" err="1" smtClean="0">
                          <a:latin typeface="Calibri"/>
                          <a:ea typeface="Calibri"/>
                          <a:cs typeface="Times New Roman"/>
                        </a:rPr>
                        <a:t>kata</a:t>
                      </a:r>
                      <a:r>
                        <a:rPr lang="en-US" sz="2800" dirty="0" smtClean="0">
                          <a:latin typeface="Calibri"/>
                          <a:ea typeface="Calibri"/>
                          <a:cs typeface="Times New Roman"/>
                        </a:rPr>
                        <a:t> yang </a:t>
                      </a:r>
                      <a:r>
                        <a:rPr lang="en-US" sz="2800" dirty="0" err="1" smtClean="0">
                          <a:latin typeface="Calibri"/>
                          <a:ea typeface="Calibri"/>
                          <a:cs typeface="Times New Roman"/>
                        </a:rPr>
                        <a:t>salah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 err="1" smtClean="0">
                          <a:latin typeface="Calibri"/>
                          <a:ea typeface="Calibri"/>
                          <a:cs typeface="Times New Roman"/>
                        </a:rPr>
                        <a:t>Jumlah</a:t>
                      </a:r>
                      <a:r>
                        <a:rPr lang="en-US" sz="280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800" dirty="0" err="1" smtClean="0">
                          <a:latin typeface="Calibri"/>
                          <a:ea typeface="Calibri"/>
                          <a:cs typeface="Times New Roman"/>
                        </a:rPr>
                        <a:t>kata</a:t>
                      </a:r>
                      <a:r>
                        <a:rPr lang="en-US" sz="2800" dirty="0" smtClean="0">
                          <a:latin typeface="Calibri"/>
                          <a:ea typeface="Calibri"/>
                          <a:cs typeface="Times New Roman"/>
                        </a:rPr>
                        <a:t> yang </a:t>
                      </a:r>
                      <a:r>
                        <a:rPr lang="en-US" sz="2800" dirty="0" err="1" smtClean="0">
                          <a:latin typeface="Calibri"/>
                          <a:ea typeface="Calibri"/>
                          <a:cs typeface="Times New Roman"/>
                        </a:rPr>
                        <a:t>benar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 err="1" smtClean="0">
                          <a:latin typeface="Calibri"/>
                          <a:ea typeface="Calibri"/>
                          <a:cs typeface="Times New Roman"/>
                        </a:rPr>
                        <a:t>Kata</a:t>
                      </a:r>
                      <a:r>
                        <a:rPr lang="en-US" sz="2800" dirty="0" smtClean="0">
                          <a:latin typeface="Calibri"/>
                          <a:ea typeface="Calibri"/>
                          <a:cs typeface="Times New Roman"/>
                        </a:rPr>
                        <a:t> yang </a:t>
                      </a:r>
                      <a:r>
                        <a:rPr lang="en-US" sz="2800" dirty="0" err="1" smtClean="0">
                          <a:latin typeface="Calibri"/>
                          <a:ea typeface="Calibri"/>
                          <a:cs typeface="Times New Roman"/>
                        </a:rPr>
                        <a:t>salah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 err="1" smtClean="0">
                          <a:latin typeface="Calibri"/>
                          <a:ea typeface="Calibri"/>
                          <a:cs typeface="Times New Roman"/>
                        </a:rPr>
                        <a:t>Mengapa</a:t>
                      </a:r>
                      <a:r>
                        <a:rPr lang="en-US" sz="280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800" dirty="0" err="1" smtClean="0">
                          <a:latin typeface="Calibri"/>
                          <a:ea typeface="Calibri"/>
                          <a:cs typeface="Times New Roman"/>
                        </a:rPr>
                        <a:t>salah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 err="1" smtClean="0">
                          <a:latin typeface="Calibri"/>
                          <a:ea typeface="Calibri"/>
                          <a:cs typeface="Times New Roman"/>
                        </a:rPr>
                        <a:t>Apakah</a:t>
                      </a:r>
                      <a:r>
                        <a:rPr lang="en-US" sz="280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800" dirty="0" err="1" smtClean="0">
                          <a:latin typeface="Calibri"/>
                          <a:ea typeface="Calibri"/>
                          <a:cs typeface="Times New Roman"/>
                        </a:rPr>
                        <a:t>bisa</a:t>
                      </a:r>
                      <a:r>
                        <a:rPr lang="en-US" sz="280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800" dirty="0" err="1" smtClean="0">
                          <a:latin typeface="Calibri"/>
                          <a:ea typeface="Calibri"/>
                          <a:cs typeface="Times New Roman"/>
                        </a:rPr>
                        <a:t>diperbaiki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teori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Fonem</a:t>
            </a:r>
            <a:r>
              <a:rPr lang="en-US" dirty="0" smtClean="0"/>
              <a:t> </a:t>
            </a:r>
            <a:r>
              <a:rPr lang="en-US" dirty="0" err="1" smtClean="0"/>
              <a:t>dibagi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vokal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konsonan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Bahasa</a:t>
            </a:r>
            <a:r>
              <a:rPr lang="en-US" dirty="0" smtClean="0"/>
              <a:t> Indonesia </a:t>
            </a:r>
            <a:r>
              <a:rPr lang="en-US" dirty="0" err="1" smtClean="0"/>
              <a:t>mengenal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5 </a:t>
            </a:r>
            <a:r>
              <a:rPr lang="en-US" dirty="0" err="1" smtClean="0"/>
              <a:t>vokal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: a, </a:t>
            </a:r>
            <a:r>
              <a:rPr lang="en-US" dirty="0" err="1" smtClean="0"/>
              <a:t>e</a:t>
            </a:r>
            <a:r>
              <a:rPr lang="en-US" dirty="0" smtClean="0"/>
              <a:t>, </a:t>
            </a:r>
            <a:r>
              <a:rPr lang="en-US" dirty="0" err="1" smtClean="0"/>
              <a:t>i</a:t>
            </a:r>
            <a:r>
              <a:rPr lang="en-US" dirty="0" smtClean="0"/>
              <a:t> ,</a:t>
            </a:r>
            <a:r>
              <a:rPr lang="en-US" dirty="0" err="1" smtClean="0"/>
              <a:t>o</a:t>
            </a:r>
            <a:r>
              <a:rPr lang="en-US" dirty="0" smtClean="0"/>
              <a:t>, </a:t>
            </a:r>
            <a:r>
              <a:rPr lang="en-US" dirty="0" err="1" smtClean="0"/>
              <a:t>u</a:t>
            </a:r>
            <a:endParaRPr lang="en-US" dirty="0" smtClean="0"/>
          </a:p>
          <a:p>
            <a:pPr lvl="1"/>
            <a:r>
              <a:rPr lang="en-US" dirty="0" smtClean="0"/>
              <a:t>25 </a:t>
            </a:r>
            <a:r>
              <a:rPr lang="en-US" dirty="0" err="1" smtClean="0"/>
              <a:t>konsonan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: </a:t>
            </a:r>
            <a:r>
              <a:rPr lang="en-US" dirty="0" err="1" smtClean="0"/>
              <a:t>b</a:t>
            </a:r>
            <a:r>
              <a:rPr lang="en-US" dirty="0" smtClean="0"/>
              <a:t>, </a:t>
            </a:r>
            <a:r>
              <a:rPr lang="en-US" dirty="0" err="1" smtClean="0"/>
              <a:t>c</a:t>
            </a:r>
            <a:r>
              <a:rPr lang="en-US" dirty="0" smtClean="0"/>
              <a:t>, </a:t>
            </a:r>
            <a:r>
              <a:rPr lang="en-US" dirty="0" err="1" smtClean="0"/>
              <a:t>d</a:t>
            </a:r>
            <a:r>
              <a:rPr lang="en-US" dirty="0" smtClean="0"/>
              <a:t> ,</a:t>
            </a:r>
            <a:r>
              <a:rPr lang="en-US" dirty="0" err="1" smtClean="0"/>
              <a:t>f</a:t>
            </a:r>
            <a:r>
              <a:rPr lang="en-US" dirty="0" smtClean="0"/>
              <a:t> , </a:t>
            </a:r>
            <a:r>
              <a:rPr lang="en-US" dirty="0" err="1" smtClean="0"/>
              <a:t>g</a:t>
            </a:r>
            <a:r>
              <a:rPr lang="en-US" dirty="0" smtClean="0"/>
              <a:t> , </a:t>
            </a:r>
            <a:r>
              <a:rPr lang="en-US" dirty="0" err="1" smtClean="0"/>
              <a:t>h</a:t>
            </a:r>
            <a:r>
              <a:rPr lang="en-US" dirty="0" smtClean="0"/>
              <a:t>, </a:t>
            </a:r>
            <a:r>
              <a:rPr lang="en-US" dirty="0" err="1" smtClean="0"/>
              <a:t>j</a:t>
            </a:r>
            <a:r>
              <a:rPr lang="en-US" dirty="0" smtClean="0"/>
              <a:t> , </a:t>
            </a:r>
            <a:r>
              <a:rPr lang="en-US" dirty="0" err="1" smtClean="0"/>
              <a:t>k</a:t>
            </a:r>
            <a:r>
              <a:rPr lang="en-US" dirty="0" smtClean="0"/>
              <a:t>, </a:t>
            </a:r>
            <a:r>
              <a:rPr lang="en-US" dirty="0" err="1" smtClean="0"/>
              <a:t>kh</a:t>
            </a:r>
            <a:r>
              <a:rPr lang="en-US" dirty="0" smtClean="0"/>
              <a:t>, </a:t>
            </a:r>
            <a:r>
              <a:rPr lang="en-US" dirty="0" err="1" smtClean="0"/>
              <a:t>l</a:t>
            </a:r>
            <a:r>
              <a:rPr lang="en-US" dirty="0" smtClean="0"/>
              <a:t>, </a:t>
            </a:r>
            <a:r>
              <a:rPr lang="en-US" dirty="0" err="1" smtClean="0"/>
              <a:t>m</a:t>
            </a:r>
            <a:r>
              <a:rPr lang="en-US" dirty="0" smtClean="0"/>
              <a:t>, </a:t>
            </a:r>
            <a:r>
              <a:rPr lang="en-US" dirty="0" err="1" smtClean="0"/>
              <a:t>n</a:t>
            </a:r>
            <a:r>
              <a:rPr lang="en-US" dirty="0" smtClean="0"/>
              <a:t>, </a:t>
            </a:r>
            <a:r>
              <a:rPr lang="en-US" dirty="0" err="1" smtClean="0"/>
              <a:t>ng</a:t>
            </a:r>
            <a:r>
              <a:rPr lang="en-US" dirty="0" smtClean="0"/>
              <a:t>, </a:t>
            </a:r>
            <a:r>
              <a:rPr lang="en-US" dirty="0" err="1" smtClean="0"/>
              <a:t>ny</a:t>
            </a:r>
            <a:r>
              <a:rPr lang="en-US" dirty="0" smtClean="0"/>
              <a:t>, </a:t>
            </a:r>
            <a:r>
              <a:rPr lang="en-US" dirty="0" err="1" smtClean="0"/>
              <a:t>p</a:t>
            </a:r>
            <a:r>
              <a:rPr lang="en-US" dirty="0" smtClean="0"/>
              <a:t>, </a:t>
            </a:r>
            <a:r>
              <a:rPr lang="en-US" dirty="0" err="1" smtClean="0"/>
              <a:t>q</a:t>
            </a:r>
            <a:r>
              <a:rPr lang="en-US" dirty="0" smtClean="0"/>
              <a:t>, </a:t>
            </a:r>
            <a:r>
              <a:rPr lang="en-US" dirty="0" err="1" smtClean="0"/>
              <a:t>r</a:t>
            </a:r>
            <a:r>
              <a:rPr lang="en-US" dirty="0" smtClean="0"/>
              <a:t>, </a:t>
            </a:r>
            <a:r>
              <a:rPr lang="en-US" dirty="0" err="1" smtClean="0"/>
              <a:t>s</a:t>
            </a:r>
            <a:r>
              <a:rPr lang="en-US" dirty="0" smtClean="0"/>
              <a:t>, </a:t>
            </a:r>
            <a:r>
              <a:rPr lang="en-US" dirty="0" err="1" smtClean="0"/>
              <a:t>sy</a:t>
            </a:r>
            <a:r>
              <a:rPr lang="en-US" dirty="0" smtClean="0"/>
              <a:t>, </a:t>
            </a:r>
            <a:r>
              <a:rPr lang="en-US" dirty="0" err="1" smtClean="0"/>
              <a:t>t</a:t>
            </a:r>
            <a:r>
              <a:rPr lang="en-US" dirty="0" smtClean="0"/>
              <a:t>, </a:t>
            </a:r>
            <a:r>
              <a:rPr lang="en-US" dirty="0" err="1" smtClean="0"/>
              <a:t>v</a:t>
            </a:r>
            <a:r>
              <a:rPr lang="en-US" dirty="0" smtClean="0"/>
              <a:t>, </a:t>
            </a:r>
            <a:r>
              <a:rPr lang="en-US" dirty="0" err="1" smtClean="0"/>
              <a:t>w</a:t>
            </a:r>
            <a:r>
              <a:rPr lang="en-US" dirty="0" smtClean="0"/>
              <a:t>, </a:t>
            </a:r>
            <a:r>
              <a:rPr lang="en-US" dirty="0" err="1" smtClean="0"/>
              <a:t>x</a:t>
            </a:r>
            <a:r>
              <a:rPr lang="en-US" dirty="0" smtClean="0"/>
              <a:t>, </a:t>
            </a:r>
            <a:r>
              <a:rPr lang="en-US" dirty="0" err="1" smtClean="0"/>
              <a:t>y</a:t>
            </a:r>
            <a:r>
              <a:rPr lang="en-US" dirty="0" smtClean="0"/>
              <a:t>, </a:t>
            </a:r>
            <a:r>
              <a:rPr lang="en-US" dirty="0" err="1" smtClean="0"/>
              <a:t>z</a:t>
            </a:r>
            <a:r>
              <a:rPr lang="en-US" dirty="0" smtClean="0"/>
              <a:t>. </a:t>
            </a:r>
          </a:p>
          <a:p>
            <a:pPr lvl="2"/>
            <a:r>
              <a:rPr lang="en-US" dirty="0" err="1" smtClean="0"/>
              <a:t>Konsonan</a:t>
            </a:r>
            <a:r>
              <a:rPr lang="en-US" dirty="0" smtClean="0"/>
              <a:t> </a:t>
            </a:r>
            <a:r>
              <a:rPr lang="en-US" dirty="0" err="1" smtClean="0"/>
              <a:t>kh</a:t>
            </a:r>
            <a:r>
              <a:rPr lang="en-US" dirty="0" smtClean="0"/>
              <a:t>, </a:t>
            </a:r>
            <a:r>
              <a:rPr lang="en-US" dirty="0" err="1" smtClean="0"/>
              <a:t>ng</a:t>
            </a:r>
            <a:r>
              <a:rPr lang="en-US" dirty="0" smtClean="0"/>
              <a:t>, </a:t>
            </a:r>
            <a:r>
              <a:rPr lang="en-US" dirty="0" err="1" smtClean="0"/>
              <a:t>ny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teori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suku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 </a:t>
            </a:r>
            <a:r>
              <a:rPr lang="en-US" dirty="0" err="1" smtClean="0"/>
              <a:t>ditandai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vokal</a:t>
            </a:r>
            <a:r>
              <a:rPr lang="en-US" dirty="0" smtClean="0"/>
              <a:t> (</a:t>
            </a:r>
            <a:r>
              <a:rPr lang="en-US" dirty="0" err="1" smtClean="0"/>
              <a:t>termasuk</a:t>
            </a:r>
            <a:r>
              <a:rPr lang="en-US" dirty="0" smtClean="0"/>
              <a:t> </a:t>
            </a:r>
            <a:r>
              <a:rPr lang="en-US" dirty="0" err="1" smtClean="0"/>
              <a:t>diftong</a:t>
            </a:r>
            <a:r>
              <a:rPr lang="en-US" dirty="0" smtClean="0"/>
              <a:t>). </a:t>
            </a:r>
          </a:p>
          <a:p>
            <a:r>
              <a:rPr lang="en-US" dirty="0" err="1" smtClean="0"/>
              <a:t>Bahasa</a:t>
            </a:r>
            <a:r>
              <a:rPr lang="en-US" dirty="0" smtClean="0"/>
              <a:t> Indonesia </a:t>
            </a:r>
            <a:r>
              <a:rPr lang="en-US" dirty="0" err="1" smtClean="0"/>
              <a:t>mengenal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suku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, </a:t>
            </a:r>
            <a:r>
              <a:rPr lang="en-US" dirty="0" err="1" smtClean="0"/>
              <a:t>ialah</a:t>
            </a:r>
            <a:r>
              <a:rPr lang="en-US" dirty="0" smtClean="0"/>
              <a:t> :</a:t>
            </a:r>
          </a:p>
          <a:p>
            <a:pPr lvl="1"/>
            <a:r>
              <a:rPr lang="en-US" dirty="0" smtClean="0"/>
              <a:t>V</a:t>
            </a:r>
            <a:r>
              <a:rPr lang="en-US" baseline="30000" dirty="0" smtClean="0"/>
              <a:t>1</a:t>
            </a:r>
            <a:r>
              <a:rPr lang="en-US" dirty="0" smtClean="0"/>
              <a:t> = </a:t>
            </a:r>
            <a:r>
              <a:rPr lang="en-US" i="1" dirty="0" smtClean="0"/>
              <a:t>a</a:t>
            </a:r>
            <a:r>
              <a:rPr lang="en-US" dirty="0" smtClean="0"/>
              <a:t>-</a:t>
            </a:r>
            <a:r>
              <a:rPr lang="en-US" dirty="0" err="1" smtClean="0"/>
              <a:t>nak</a:t>
            </a:r>
            <a:r>
              <a:rPr lang="en-US" dirty="0" smtClean="0"/>
              <a:t>, </a:t>
            </a:r>
            <a:r>
              <a:rPr lang="en-US" dirty="0" err="1" smtClean="0"/>
              <a:t>ba-</a:t>
            </a:r>
            <a:r>
              <a:rPr lang="en-US" i="1" dirty="0" err="1" smtClean="0"/>
              <a:t>u</a:t>
            </a:r>
            <a:endParaRPr lang="en-US" i="1" dirty="0" smtClean="0"/>
          </a:p>
          <a:p>
            <a:pPr lvl="1"/>
            <a:r>
              <a:rPr lang="en-US" dirty="0" smtClean="0"/>
              <a:t>VK = </a:t>
            </a:r>
            <a:r>
              <a:rPr lang="en-US" i="1" dirty="0" smtClean="0"/>
              <a:t>an</a:t>
            </a:r>
            <a:r>
              <a:rPr lang="en-US" dirty="0" smtClean="0"/>
              <a:t>-</a:t>
            </a:r>
            <a:r>
              <a:rPr lang="en-US" dirty="0" err="1" smtClean="0"/>
              <a:t>da</a:t>
            </a:r>
            <a:r>
              <a:rPr lang="en-US" dirty="0" smtClean="0"/>
              <a:t>, </a:t>
            </a:r>
            <a:r>
              <a:rPr lang="en-US" dirty="0" err="1" smtClean="0"/>
              <a:t>da</a:t>
            </a:r>
            <a:r>
              <a:rPr lang="en-US" dirty="0" smtClean="0"/>
              <a:t>-</a:t>
            </a:r>
            <a:r>
              <a:rPr lang="en-US" i="1" dirty="0" smtClean="0"/>
              <a:t>un</a:t>
            </a:r>
          </a:p>
          <a:p>
            <a:pPr lvl="1"/>
            <a:r>
              <a:rPr lang="en-US" dirty="0" smtClean="0"/>
              <a:t>KV = </a:t>
            </a:r>
            <a:r>
              <a:rPr lang="en-US" i="1" dirty="0" smtClean="0"/>
              <a:t>se</a:t>
            </a:r>
            <a:r>
              <a:rPr lang="en-US" dirty="0" smtClean="0"/>
              <a:t>-</a:t>
            </a:r>
            <a:r>
              <a:rPr lang="en-US" dirty="0" err="1" smtClean="0"/>
              <a:t>bab</a:t>
            </a:r>
            <a:r>
              <a:rPr lang="en-US" dirty="0" smtClean="0"/>
              <a:t>, man-</a:t>
            </a:r>
            <a:r>
              <a:rPr lang="en-US" i="1" dirty="0" err="1" smtClean="0"/>
              <a:t>di</a:t>
            </a:r>
            <a:endParaRPr lang="en-US" i="1" dirty="0" smtClean="0"/>
          </a:p>
          <a:p>
            <a:pPr lvl="1"/>
            <a:r>
              <a:rPr lang="en-US" dirty="0" smtClean="0"/>
              <a:t>KVK = </a:t>
            </a:r>
            <a:r>
              <a:rPr lang="en-US" i="1" dirty="0" err="1" smtClean="0"/>
              <a:t>lan</a:t>
            </a:r>
            <a:r>
              <a:rPr lang="en-US" dirty="0" smtClean="0"/>
              <a:t>-tai, ma-</a:t>
            </a:r>
            <a:r>
              <a:rPr lang="en-US" i="1" dirty="0" err="1" smtClean="0"/>
              <a:t>kan</a:t>
            </a:r>
            <a:endParaRPr lang="en-US" i="1" dirty="0" smtClean="0"/>
          </a:p>
          <a:p>
            <a:pPr lvl="1"/>
            <a:r>
              <a:rPr lang="en-US" dirty="0" smtClean="0"/>
              <a:t>KKV = </a:t>
            </a:r>
            <a:r>
              <a:rPr lang="en-US" i="1" dirty="0" err="1" smtClean="0"/>
              <a:t>pra</a:t>
            </a:r>
            <a:r>
              <a:rPr lang="en-US" dirty="0" err="1" smtClean="0"/>
              <a:t>-ha-rai</a:t>
            </a:r>
            <a:r>
              <a:rPr lang="en-US" dirty="0" smtClean="0"/>
              <a:t>, </a:t>
            </a:r>
            <a:r>
              <a:rPr lang="en-US" dirty="0" err="1" smtClean="0"/>
              <a:t>sas-</a:t>
            </a:r>
            <a:r>
              <a:rPr lang="en-US" i="1" dirty="0" err="1" smtClean="0"/>
              <a:t>tra</a:t>
            </a:r>
            <a:endParaRPr lang="en-US" i="1" dirty="0" smtClean="0"/>
          </a:p>
          <a:p>
            <a:pPr lvl="1"/>
            <a:r>
              <a:rPr lang="en-US" dirty="0" smtClean="0"/>
              <a:t>KKVK = </a:t>
            </a:r>
            <a:r>
              <a:rPr lang="en-US" i="1" dirty="0" err="1" smtClean="0"/>
              <a:t>frik</a:t>
            </a:r>
            <a:r>
              <a:rPr lang="en-US" dirty="0" err="1" smtClean="0"/>
              <a:t>-si</a:t>
            </a:r>
            <a:r>
              <a:rPr lang="en-US" dirty="0" smtClean="0"/>
              <a:t>, </a:t>
            </a:r>
            <a:r>
              <a:rPr lang="en-US" dirty="0" err="1" smtClean="0"/>
              <a:t>kon-</a:t>
            </a:r>
            <a:r>
              <a:rPr lang="en-US" i="1" dirty="0" err="1" smtClean="0"/>
              <a:t>trak</a:t>
            </a:r>
            <a:endParaRPr lang="en-US" i="1" dirty="0" smtClean="0"/>
          </a:p>
          <a:p>
            <a:pPr lvl="1"/>
            <a:r>
              <a:rPr lang="en-US" dirty="0" smtClean="0"/>
              <a:t>VKK = </a:t>
            </a:r>
            <a:r>
              <a:rPr lang="en-US" i="1" dirty="0" err="1" smtClean="0"/>
              <a:t>eks</a:t>
            </a:r>
            <a:r>
              <a:rPr lang="en-US" dirty="0" smtClean="0"/>
              <a:t>, </a:t>
            </a:r>
            <a:r>
              <a:rPr lang="en-US" i="1" dirty="0" err="1" smtClean="0"/>
              <a:t>ons</a:t>
            </a:r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teori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memenggal</a:t>
            </a:r>
            <a:r>
              <a:rPr lang="en-US" dirty="0" smtClean="0"/>
              <a:t> </a:t>
            </a:r>
            <a:r>
              <a:rPr lang="en-US" dirty="0" err="1" smtClean="0"/>
              <a:t>suku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,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pedoman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:</a:t>
            </a:r>
          </a:p>
          <a:p>
            <a:pPr lvl="1"/>
            <a:r>
              <a:rPr lang="en-US" dirty="0" err="1" smtClean="0"/>
              <a:t>Kalau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tengah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vokal</a:t>
            </a:r>
            <a:r>
              <a:rPr lang="en-US" dirty="0" smtClean="0"/>
              <a:t> </a:t>
            </a:r>
            <a:r>
              <a:rPr lang="en-US" dirty="0" err="1" smtClean="0"/>
              <a:t>berturutan</a:t>
            </a:r>
            <a:r>
              <a:rPr lang="en-US" dirty="0" smtClean="0"/>
              <a:t> (</a:t>
            </a:r>
            <a:r>
              <a:rPr lang="en-US" dirty="0" err="1" smtClean="0"/>
              <a:t>selain</a:t>
            </a:r>
            <a:r>
              <a:rPr lang="en-US" dirty="0" smtClean="0"/>
              <a:t> </a:t>
            </a:r>
            <a:r>
              <a:rPr lang="en-US" dirty="0" err="1" smtClean="0"/>
              <a:t>diftong</a:t>
            </a:r>
            <a:r>
              <a:rPr lang="en-US" dirty="0" smtClean="0"/>
              <a:t>), </a:t>
            </a:r>
            <a:r>
              <a:rPr lang="en-US" dirty="0" err="1" smtClean="0"/>
              <a:t>pemisahan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vokal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Kalau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tengah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konsonan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vokal</a:t>
            </a:r>
            <a:r>
              <a:rPr lang="en-US" dirty="0" smtClean="0"/>
              <a:t>, </a:t>
            </a:r>
            <a:r>
              <a:rPr lang="en-US" dirty="0" err="1" smtClean="0"/>
              <a:t>pemisahan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konsonan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Kalau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tengah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konsonan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, </a:t>
            </a:r>
            <a:r>
              <a:rPr lang="en-US" dirty="0" err="1" smtClean="0"/>
              <a:t>pemisahan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konsonan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Imbuhan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partikel</a:t>
            </a:r>
            <a:r>
              <a:rPr lang="en-US" dirty="0" smtClean="0"/>
              <a:t> yang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ditulis</a:t>
            </a:r>
            <a:r>
              <a:rPr lang="en-US" dirty="0" smtClean="0"/>
              <a:t> </a:t>
            </a:r>
            <a:r>
              <a:rPr lang="en-US" dirty="0" err="1" smtClean="0"/>
              <a:t>serangkai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,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penyukuan</a:t>
            </a:r>
            <a:r>
              <a:rPr lang="en-US" dirty="0" smtClean="0"/>
              <a:t> </a:t>
            </a:r>
            <a:r>
              <a:rPr lang="en-US" dirty="0" err="1" smtClean="0"/>
              <a:t>dipisahkan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28599"/>
            <a:ext cx="6629400" cy="63938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Selamat</a:t>
            </a:r>
            <a:r>
              <a:rPr lang="en-US" dirty="0" smtClean="0"/>
              <a:t> </a:t>
            </a:r>
            <a:r>
              <a:rPr lang="en-US" dirty="0" err="1" smtClean="0"/>
              <a:t>Mencoba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138</TotalTime>
  <Words>378</Words>
  <Application>Microsoft Office PowerPoint</Application>
  <PresentationFormat>On-screen Show (4:3)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Tw Cen MT</vt:lpstr>
      <vt:lpstr>Theme1</vt:lpstr>
      <vt:lpstr>Tugas UAS</vt:lpstr>
      <vt:lpstr>Buat Kelompok</vt:lpstr>
      <vt:lpstr>Topik yang dapat dipilih:</vt:lpstr>
      <vt:lpstr>Analisis</vt:lpstr>
      <vt:lpstr>Contoh dasar teori</vt:lpstr>
      <vt:lpstr>Contoh dasar teori…</vt:lpstr>
      <vt:lpstr>Contoh dasar teori…</vt:lpstr>
      <vt:lpstr>PowerPoint Presentation</vt:lpstr>
      <vt:lpstr>Selamat Mencoba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Text Processing 2</dc:title>
  <dc:creator>Viny Christanti</dc:creator>
  <cp:lastModifiedBy>LAB</cp:lastModifiedBy>
  <cp:revision>13</cp:revision>
  <dcterms:created xsi:type="dcterms:W3CDTF">2015-05-29T03:03:20Z</dcterms:created>
  <dcterms:modified xsi:type="dcterms:W3CDTF">2015-05-29T04:36:16Z</dcterms:modified>
</cp:coreProperties>
</file>