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72" r:id="rId11"/>
    <p:sldMasterId id="2147483674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C43576-CBE5-4CBA-861B-A17B8E1ECF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FEDA6EB-EE83-42B3-A20F-1D74160964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AD1229A-4103-43DF-93E0-D35E7BB163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3887631-C5B8-436E-81CE-FE22EC3E6E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1C2FDE4-0AFD-4E00-9E3D-14E0DF2D88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34C3BB7-6D3B-4CE0-BF9C-0B7C6DAE44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F6FC67A-79CC-4CD4-B4FB-4D322F4209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B25F2B1-9FD7-4526-BAF3-C32D8A93FF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89631BB-DDF6-4789-B674-1EF314292F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CB24AF-2F52-4713-A7CE-C9C532B3FF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0208AF4-CAD1-498A-B1FB-A1E299786C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1EE66EE-82C3-4AE7-9796-7C5CF36D96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8109AA3-16F1-4043-89D2-5275F29392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D7A8FAD-85B8-4ACB-8730-B93D759CD7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F881EC7-1419-4261-9465-2500DB6A20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06EC78A-86DB-46BA-8CBB-884EB1E0B4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6D992B7-E496-4E6B-8BDB-1C62A6E4B6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7"/>
          <p:cNvSpPr/>
          <p:nvPr/>
        </p:nvSpPr>
        <p:spPr>
          <a:xfrm>
            <a:off x="5635800" y="63360"/>
            <a:ext cx="9554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f0000">
                    <a:alpha val="50000"/>
                  </a:srgbClr>
                </a:solidFill>
                <a:uFillTx/>
                <a:latin typeface="Calibri"/>
              </a:rPr>
              <a:t>CONFIDENTIAL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GB" sz="60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3F93C0-7684-4FF4-8489-27F4D105F9B3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"/>
          <p:cNvSpPr/>
          <p:nvPr/>
        </p:nvSpPr>
        <p:spPr>
          <a:xfrm>
            <a:off x="5635800" y="63360"/>
            <a:ext cx="9554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f0000">
                    <a:alpha val="50000"/>
                  </a:srgbClr>
                </a:solidFill>
                <a:uFillTx/>
                <a:latin typeface="Calibri"/>
              </a:rPr>
              <a:t>CONFIDENTIAL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25043B4-8A36-4890-968D-D2B1A065ABE5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"/>
          <p:cNvSpPr/>
          <p:nvPr/>
        </p:nvSpPr>
        <p:spPr>
          <a:xfrm>
            <a:off x="5635800" y="63360"/>
            <a:ext cx="9554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f0000">
                    <a:alpha val="50000"/>
                  </a:srgbClr>
                </a:solidFill>
                <a:uFillTx/>
                <a:latin typeface="Calibri"/>
              </a:rPr>
              <a:t>CONFIDENTIAL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32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6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3E7C4A6-95F1-4291-9DF5-C70781BDC918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/>
          <p:nvPr/>
        </p:nvSpPr>
        <p:spPr>
          <a:xfrm>
            <a:off x="5635800" y="63360"/>
            <a:ext cx="9554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f0000">
                    <a:alpha val="50000"/>
                  </a:srgbClr>
                </a:solidFill>
                <a:uFillTx/>
                <a:latin typeface="Calibri"/>
              </a:rPr>
              <a:t>CONFIDENTIAL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4DE200B-B8B4-4EAB-BE8F-4B1296875615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7"/>
          <p:cNvSpPr/>
          <p:nvPr/>
        </p:nvSpPr>
        <p:spPr>
          <a:xfrm>
            <a:off x="5635800" y="63360"/>
            <a:ext cx="9554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f0000">
                    <a:alpha val="50000"/>
                  </a:srgbClr>
                </a:solidFill>
                <a:uFillTx/>
                <a:latin typeface="Calibri"/>
              </a:rPr>
              <a:t>CONFIDENTIAL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FCAAAD9-7F9D-4E89-96C5-F3989CFD1E64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7"/>
          <p:cNvSpPr/>
          <p:nvPr/>
        </p:nvSpPr>
        <p:spPr>
          <a:xfrm>
            <a:off x="5635800" y="63360"/>
            <a:ext cx="9554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f0000">
                    <a:alpha val="50000"/>
                  </a:srgbClr>
                </a:solidFill>
                <a:uFillTx/>
                <a:latin typeface="Calibri"/>
              </a:rPr>
              <a:t>CONFIDENTIAL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FF38972-AC40-4C8C-B68B-4752E64ED32C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7"/>
          <p:cNvSpPr/>
          <p:nvPr/>
        </p:nvSpPr>
        <p:spPr>
          <a:xfrm>
            <a:off x="5635800" y="63360"/>
            <a:ext cx="9554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f0000">
                    <a:alpha val="50000"/>
                  </a:srgbClr>
                </a:solidFill>
                <a:uFillTx/>
                <a:latin typeface="Calibri"/>
              </a:rPr>
              <a:t>CONFIDENTIAL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60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4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B2222C-F57E-4CA4-8FBC-29582F546ADE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7"/>
          <p:cNvSpPr/>
          <p:nvPr/>
        </p:nvSpPr>
        <p:spPr>
          <a:xfrm>
            <a:off x="5635800" y="63360"/>
            <a:ext cx="9554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f0000">
                    <a:alpha val="50000"/>
                  </a:srgbClr>
                </a:solidFill>
                <a:uFillTx/>
                <a:latin typeface="Calibri"/>
              </a:rPr>
              <a:t>CONFIDENTIAL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96658C-D9F6-4E01-9216-8432FFBC0E26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7"/>
          <p:cNvSpPr/>
          <p:nvPr/>
        </p:nvSpPr>
        <p:spPr>
          <a:xfrm>
            <a:off x="5635800" y="63360"/>
            <a:ext cx="9554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f0000">
                    <a:alpha val="50000"/>
                  </a:srgbClr>
                </a:solidFill>
                <a:uFillTx/>
                <a:latin typeface="Calibri"/>
              </a:rPr>
              <a:t>CONFIDENTIAL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4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4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240E140-9A3C-40FD-B0EC-E0CB451A11D1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7"/>
          <p:cNvSpPr/>
          <p:nvPr/>
        </p:nvSpPr>
        <p:spPr>
          <a:xfrm>
            <a:off x="5635800" y="63360"/>
            <a:ext cx="9554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f0000">
                    <a:alpha val="50000"/>
                  </a:srgbClr>
                </a:solidFill>
                <a:uFillTx/>
                <a:latin typeface="Calibri"/>
              </a:rPr>
              <a:t>CONFIDENTIAL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GB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DABE2AF-3DBB-4521-82F6-4C5ADCE01AE8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7"/>
          <p:cNvSpPr/>
          <p:nvPr/>
        </p:nvSpPr>
        <p:spPr>
          <a:xfrm>
            <a:off x="5635800" y="63360"/>
            <a:ext cx="9554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f0000">
                    <a:alpha val="50000"/>
                  </a:srgbClr>
                </a:solidFill>
                <a:uFillTx/>
                <a:latin typeface="Calibri"/>
              </a:rPr>
              <a:t>CONFIDENTIAL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09C08E-2946-4726-8371-6D881A61E969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mailto:jdoe@person.com" TargetMode="External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ame 3"/>
          <p:cNvSpPr/>
          <p:nvPr/>
        </p:nvSpPr>
        <p:spPr>
          <a:xfrm>
            <a:off x="1082520" y="946080"/>
            <a:ext cx="10488960" cy="5170680"/>
          </a:xfrm>
          <a:prstGeom prst="frame">
            <a:avLst>
              <a:gd name="adj1" fmla="val 12500"/>
            </a:avLst>
          </a:prstGeom>
          <a:solidFill>
            <a:srgbClr val="ffff00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88" name="TextBox 4"/>
          <p:cNvSpPr/>
          <p:nvPr/>
        </p:nvSpPr>
        <p:spPr>
          <a:xfrm>
            <a:off x="2818800" y="1611360"/>
            <a:ext cx="7352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3600" strike="noStrike" u="none">
                <a:solidFill>
                  <a:schemeClr val="dk1"/>
                </a:solidFill>
                <a:uFillTx/>
                <a:latin typeface="Aptos"/>
              </a:rPr>
              <a:t>Kangan Project Tracker 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9" name="Picture 2" descr="Kangan"/>
          <p:cNvPicPr/>
          <p:nvPr/>
        </p:nvPicPr>
        <p:blipFill>
          <a:blip r:embed="rId1"/>
          <a:srcRect l="0" t="0" r="45230" b="0"/>
          <a:stretch/>
        </p:blipFill>
        <p:spPr>
          <a:xfrm>
            <a:off x="1796760" y="1611360"/>
            <a:ext cx="1870920" cy="645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" name="Rounded Rectangle 5"/>
          <p:cNvSpPr/>
          <p:nvPr/>
        </p:nvSpPr>
        <p:spPr>
          <a:xfrm>
            <a:off x="4451040" y="2640600"/>
            <a:ext cx="4087440" cy="564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Email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Rounded Rectangle 6"/>
          <p:cNvSpPr/>
          <p:nvPr/>
        </p:nvSpPr>
        <p:spPr>
          <a:xfrm>
            <a:off x="4451040" y="3429000"/>
            <a:ext cx="4087440" cy="5644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Password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Rounded Rectangle 7"/>
          <p:cNvSpPr/>
          <p:nvPr/>
        </p:nvSpPr>
        <p:spPr>
          <a:xfrm>
            <a:off x="5862960" y="4217400"/>
            <a:ext cx="1263600" cy="56448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ffff00"/>
                </a:solidFill>
                <a:uFillTx/>
                <a:latin typeface="Aptos"/>
              </a:rPr>
              <a:t>Login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"/>
          <p:cNvSpPr/>
          <p:nvPr/>
        </p:nvSpPr>
        <p:spPr>
          <a:xfrm>
            <a:off x="0" y="0"/>
            <a:ext cx="12191760" cy="1048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Aptos"/>
              </a:rPr>
              <a:t>Clients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7" name="TextBox 2"/>
          <p:cNvSpPr/>
          <p:nvPr/>
        </p:nvSpPr>
        <p:spPr>
          <a:xfrm>
            <a:off x="3850200" y="1640520"/>
            <a:ext cx="44910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Client1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Client2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Client3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TextBox 3"/>
          <p:cNvSpPr/>
          <p:nvPr/>
        </p:nvSpPr>
        <p:spPr>
          <a:xfrm>
            <a:off x="3850200" y="4244760"/>
            <a:ext cx="4491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3 Clients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"/>
          <p:cNvSpPr/>
          <p:nvPr/>
        </p:nvSpPr>
        <p:spPr>
          <a:xfrm>
            <a:off x="0" y="0"/>
            <a:ext cx="12191760" cy="115596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Aptos"/>
              </a:rPr>
              <a:t>Client1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0" name="TextBox 2"/>
          <p:cNvSpPr/>
          <p:nvPr/>
        </p:nvSpPr>
        <p:spPr>
          <a:xfrm>
            <a:off x="3850200" y="1492560"/>
            <a:ext cx="44910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Id: 12345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Contact Person: Jane Doe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(1) Project: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Project Tracker 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3"/>
          <p:cNvSpPr/>
          <p:nvPr/>
        </p:nvSpPr>
        <p:spPr>
          <a:xfrm>
            <a:off x="0" y="585000"/>
            <a:ext cx="12191760" cy="1169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Users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Rectangle 4"/>
          <p:cNvSpPr/>
          <p:nvPr/>
        </p:nvSpPr>
        <p:spPr>
          <a:xfrm>
            <a:off x="0" y="2259000"/>
            <a:ext cx="12191760" cy="1169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Projects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Rectangle 5"/>
          <p:cNvSpPr/>
          <p:nvPr/>
        </p:nvSpPr>
        <p:spPr>
          <a:xfrm>
            <a:off x="0" y="3933360"/>
            <a:ext cx="12191760" cy="11696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Clients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1"/>
          <p:cNvSpPr/>
          <p:nvPr/>
        </p:nvSpPr>
        <p:spPr>
          <a:xfrm>
            <a:off x="0" y="0"/>
            <a:ext cx="12191760" cy="1048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Aptos"/>
              </a:rPr>
              <a:t>Users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" name="TextBox 2"/>
          <p:cNvSpPr/>
          <p:nvPr/>
        </p:nvSpPr>
        <p:spPr>
          <a:xfrm>
            <a:off x="3850200" y="1492560"/>
            <a:ext cx="44910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John Doe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John Doe1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John Doe2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John Doe3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John Doe4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John Doe5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John Doe6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John Doe7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TextBox 3"/>
          <p:cNvSpPr/>
          <p:nvPr/>
        </p:nvSpPr>
        <p:spPr>
          <a:xfrm>
            <a:off x="3850200" y="4244760"/>
            <a:ext cx="4491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8 Users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"/>
          <p:cNvSpPr/>
          <p:nvPr/>
        </p:nvSpPr>
        <p:spPr>
          <a:xfrm>
            <a:off x="0" y="0"/>
            <a:ext cx="12191760" cy="115596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Aptos"/>
              </a:rPr>
              <a:t>John Doe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" name="TextBox 2"/>
          <p:cNvSpPr/>
          <p:nvPr/>
        </p:nvSpPr>
        <p:spPr>
          <a:xfrm>
            <a:off x="3850200" y="1492560"/>
            <a:ext cx="4491000" cy="177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Id: 12345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Email: </a:t>
            </a:r>
            <a:r>
              <a:rPr b="0" lang="en-US" sz="1800" strike="noStrike" u="sng">
                <a:solidFill>
                  <a:schemeClr val="dk1"/>
                </a:solidFill>
                <a:uFillTx/>
                <a:latin typeface="Aptos"/>
                <a:hlinkClick r:id="rId1"/>
              </a:rPr>
              <a:t>jdoe@person.com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(2) Projects: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Project Tracker 1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Project Tracker 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"/>
          <p:cNvSpPr/>
          <p:nvPr/>
        </p:nvSpPr>
        <p:spPr>
          <a:xfrm>
            <a:off x="0" y="0"/>
            <a:ext cx="12191760" cy="1048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Aptos"/>
              </a:rPr>
              <a:t>Projects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2" name="TextBox 2"/>
          <p:cNvSpPr/>
          <p:nvPr/>
        </p:nvSpPr>
        <p:spPr>
          <a:xfrm>
            <a:off x="3850200" y="2242080"/>
            <a:ext cx="44910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Project Tracker1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Project Tracker2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Project Tracker3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Project Tracker4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TextBox 3"/>
          <p:cNvSpPr/>
          <p:nvPr/>
        </p:nvSpPr>
        <p:spPr>
          <a:xfrm>
            <a:off x="3850200" y="4244760"/>
            <a:ext cx="4491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4 Projects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5029200" y="1371600"/>
            <a:ext cx="2057400" cy="45720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New Project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2"/>
          <p:cNvSpPr/>
          <p:nvPr/>
        </p:nvSpPr>
        <p:spPr>
          <a:xfrm>
            <a:off x="0" y="0"/>
            <a:ext cx="12191760" cy="104868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Aptos"/>
              </a:rPr>
              <a:t>Projects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6" name="TextBox 1"/>
          <p:cNvSpPr/>
          <p:nvPr/>
        </p:nvSpPr>
        <p:spPr>
          <a:xfrm>
            <a:off x="3850200" y="2242080"/>
            <a:ext cx="44910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Project Tracker1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Project Tracker2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Project Tracker3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Project Tracker4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TextBox 5"/>
          <p:cNvSpPr/>
          <p:nvPr/>
        </p:nvSpPr>
        <p:spPr>
          <a:xfrm>
            <a:off x="3850200" y="4244760"/>
            <a:ext cx="4491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4 Projects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5029200" y="1371600"/>
            <a:ext cx="20574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New Project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0" y="0"/>
            <a:ext cx="12192120" cy="6858000"/>
          </a:xfrm>
          <a:prstGeom prst="rect">
            <a:avLst/>
          </a:prstGeom>
          <a:solidFill>
            <a:srgbClr val="1d1d1d">
              <a:alpha val="4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3429000" y="685800"/>
            <a:ext cx="5257800" cy="5943600"/>
          </a:xfrm>
          <a:prstGeom prst="rect">
            <a:avLst/>
          </a:prstGeom>
          <a:solidFill>
            <a:srgbClr val="1d1d1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4114800" y="914400"/>
            <a:ext cx="3886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2200" strike="noStrike" u="none">
                <a:solidFill>
                  <a:srgbClr val="ffffff"/>
                </a:solidFill>
                <a:uFillTx/>
                <a:latin typeface="Arial"/>
              </a:rPr>
              <a:t>New Project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4114800" y="1600200"/>
            <a:ext cx="3886200" cy="359640"/>
          </a:xfrm>
          <a:prstGeom prst="rect">
            <a:avLst/>
          </a:prstGeom>
          <a:solidFill>
            <a:srgbClr val="2f2f2f"/>
          </a:solidFill>
          <a:ln w="0"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Name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4114800" y="2154960"/>
            <a:ext cx="3886200" cy="359640"/>
          </a:xfrm>
          <a:prstGeom prst="rect">
            <a:avLst/>
          </a:prstGeom>
          <a:solidFill>
            <a:srgbClr val="2f2f2f"/>
          </a:solidFill>
          <a:ln w="0"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Start Date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4114800" y="2743200"/>
            <a:ext cx="3886200" cy="359640"/>
          </a:xfrm>
          <a:prstGeom prst="rect">
            <a:avLst/>
          </a:prstGeom>
          <a:solidFill>
            <a:srgbClr val="2f2f2f"/>
          </a:solidFill>
          <a:ln w="0"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Status (dropdown)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4114800" y="3297960"/>
            <a:ext cx="3886200" cy="359640"/>
          </a:xfrm>
          <a:prstGeom prst="rect">
            <a:avLst/>
          </a:prstGeom>
          <a:solidFill>
            <a:srgbClr val="2f2f2f"/>
          </a:solidFill>
          <a:ln w="0"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Assign a client (dropdown)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4114800" y="3885120"/>
            <a:ext cx="3886200" cy="359640"/>
          </a:xfrm>
          <a:prstGeom prst="rect">
            <a:avLst/>
          </a:prstGeom>
          <a:solidFill>
            <a:srgbClr val="2f2f2f"/>
          </a:solidFill>
          <a:ln w="0"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Assign Users (dropdown)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4114800" y="4572000"/>
            <a:ext cx="3886200" cy="1143000"/>
          </a:xfrm>
          <a:prstGeom prst="rect">
            <a:avLst/>
          </a:prstGeom>
          <a:solidFill>
            <a:srgbClr val="2f2f2f"/>
          </a:solidFill>
          <a:ln w="0"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Assigned Users: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4114800" y="5943600"/>
            <a:ext cx="3886200" cy="359640"/>
          </a:xfrm>
          <a:prstGeom prst="rect">
            <a:avLst/>
          </a:prstGeom>
          <a:solidFill>
            <a:srgbClr val="dddddd"/>
          </a:solidFill>
          <a:ln w="0"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Create Project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"/>
          <p:cNvSpPr/>
          <p:nvPr/>
        </p:nvSpPr>
        <p:spPr>
          <a:xfrm>
            <a:off x="0" y="0"/>
            <a:ext cx="12191760" cy="115596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Aptos"/>
              </a:rPr>
              <a:t>Project Tracker 1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0" name="TextBox 2"/>
          <p:cNvSpPr/>
          <p:nvPr/>
        </p:nvSpPr>
        <p:spPr>
          <a:xfrm>
            <a:off x="3850200" y="1492560"/>
            <a:ext cx="449100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Id: 12345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Status: In Progress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(3) Users: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John Doe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John Doe1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John Doe2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6172200" y="6172200"/>
            <a:ext cx="2057400" cy="457200"/>
          </a:xfrm>
          <a:prstGeom prst="rect">
            <a:avLst/>
          </a:prstGeom>
          <a:solidFill>
            <a:srgbClr val="8d281e"/>
          </a:solidFill>
          <a:ln w="0"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Delete Project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3886200" y="6172200"/>
            <a:ext cx="2057400" cy="45720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Edit Users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6"/>
          <p:cNvSpPr/>
          <p:nvPr/>
        </p:nvSpPr>
        <p:spPr>
          <a:xfrm>
            <a:off x="0" y="0"/>
            <a:ext cx="12191760" cy="115596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Aptos"/>
              </a:rPr>
              <a:t>Project Tracker 1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4" name="TextBox 6"/>
          <p:cNvSpPr/>
          <p:nvPr/>
        </p:nvSpPr>
        <p:spPr>
          <a:xfrm>
            <a:off x="3850200" y="1492560"/>
            <a:ext cx="449100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Id: 12345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Status: In Progress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(3) Users: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John Doe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John Doe1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John Doe2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6172200" y="6172200"/>
            <a:ext cx="2057400" cy="457200"/>
          </a:xfrm>
          <a:prstGeom prst="rect">
            <a:avLst/>
          </a:prstGeom>
          <a:solidFill>
            <a:srgbClr val="8d281e"/>
          </a:solidFill>
          <a:ln w="0"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Delete Project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3886200" y="6172200"/>
            <a:ext cx="2057400" cy="45720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Edit Users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0" y="0"/>
            <a:ext cx="12192120" cy="6858000"/>
          </a:xfrm>
          <a:prstGeom prst="rect">
            <a:avLst/>
          </a:prstGeom>
          <a:solidFill>
            <a:srgbClr val="1d1d1d">
              <a:alpha val="4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3429000" y="1492560"/>
            <a:ext cx="5257800" cy="3765240"/>
          </a:xfrm>
          <a:prstGeom prst="rect">
            <a:avLst/>
          </a:prstGeom>
          <a:solidFill>
            <a:srgbClr val="1d1d1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4114800" y="1600200"/>
            <a:ext cx="38862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2200" strike="noStrike" u="none">
                <a:solidFill>
                  <a:srgbClr val="ffffff"/>
                </a:solidFill>
                <a:uFillTx/>
                <a:latin typeface="Arial"/>
              </a:rPr>
              <a:t>Edit Users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3886200" y="4669560"/>
            <a:ext cx="1828800" cy="359640"/>
          </a:xfrm>
          <a:prstGeom prst="rect">
            <a:avLst/>
          </a:prstGeom>
          <a:solidFill>
            <a:srgbClr val="dddddd"/>
          </a:solidFill>
          <a:ln w="0"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Cancel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6400800" y="4669560"/>
            <a:ext cx="1828800" cy="359640"/>
          </a:xfrm>
          <a:prstGeom prst="rect">
            <a:avLst/>
          </a:prstGeom>
          <a:solidFill>
            <a:srgbClr val="395511"/>
          </a:solidFill>
          <a:ln w="0"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Confirm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4114800" y="2286000"/>
            <a:ext cx="3886200" cy="359640"/>
          </a:xfrm>
          <a:prstGeom prst="rect">
            <a:avLst/>
          </a:prstGeom>
          <a:solidFill>
            <a:srgbClr val="2f2f2f"/>
          </a:solidFill>
          <a:ln w="0"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Assign Users (dropdown)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4114800" y="2971800"/>
            <a:ext cx="3886200" cy="1371600"/>
          </a:xfrm>
          <a:prstGeom prst="rect">
            <a:avLst/>
          </a:prstGeom>
          <a:solidFill>
            <a:srgbClr val="2f2f2f"/>
          </a:solidFill>
          <a:ln w="0"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Assigned Users: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    </a:t>
            </a: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John Doe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    </a:t>
            </a: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Cameron Smith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    </a:t>
            </a: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Jane Ho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4186440" y="3428640"/>
            <a:ext cx="137160" cy="137160"/>
          </a:xfrm>
          <a:custGeom>
            <a:avLst/>
            <a:gdLst/>
            <a:ahLst/>
            <a:rect l="0" t="0" r="r" b="b"/>
            <a:pathLst>
              <a:path w="381" h="381">
                <a:moveTo>
                  <a:pt x="381" y="191"/>
                </a:moveTo>
                <a:lnTo>
                  <a:pt x="381" y="203"/>
                </a:lnTo>
                <a:lnTo>
                  <a:pt x="379" y="215"/>
                </a:lnTo>
                <a:lnTo>
                  <a:pt x="377" y="228"/>
                </a:lnTo>
                <a:lnTo>
                  <a:pt x="375" y="240"/>
                </a:lnTo>
                <a:lnTo>
                  <a:pt x="371" y="252"/>
                </a:lnTo>
                <a:lnTo>
                  <a:pt x="367" y="263"/>
                </a:lnTo>
                <a:lnTo>
                  <a:pt x="361" y="275"/>
                </a:lnTo>
                <a:lnTo>
                  <a:pt x="355" y="286"/>
                </a:lnTo>
                <a:lnTo>
                  <a:pt x="349" y="296"/>
                </a:lnTo>
                <a:lnTo>
                  <a:pt x="342" y="307"/>
                </a:lnTo>
                <a:lnTo>
                  <a:pt x="334" y="316"/>
                </a:lnTo>
                <a:lnTo>
                  <a:pt x="325" y="325"/>
                </a:lnTo>
                <a:lnTo>
                  <a:pt x="316" y="334"/>
                </a:lnTo>
                <a:lnTo>
                  <a:pt x="307" y="342"/>
                </a:lnTo>
                <a:lnTo>
                  <a:pt x="296" y="349"/>
                </a:lnTo>
                <a:lnTo>
                  <a:pt x="286" y="355"/>
                </a:lnTo>
                <a:lnTo>
                  <a:pt x="275" y="361"/>
                </a:lnTo>
                <a:lnTo>
                  <a:pt x="263" y="367"/>
                </a:lnTo>
                <a:lnTo>
                  <a:pt x="252" y="371"/>
                </a:lnTo>
                <a:lnTo>
                  <a:pt x="240" y="375"/>
                </a:lnTo>
                <a:lnTo>
                  <a:pt x="228" y="377"/>
                </a:lnTo>
                <a:lnTo>
                  <a:pt x="215" y="379"/>
                </a:lnTo>
                <a:lnTo>
                  <a:pt x="203" y="381"/>
                </a:lnTo>
                <a:lnTo>
                  <a:pt x="191" y="381"/>
                </a:lnTo>
                <a:lnTo>
                  <a:pt x="178" y="381"/>
                </a:lnTo>
                <a:lnTo>
                  <a:pt x="166" y="379"/>
                </a:lnTo>
                <a:lnTo>
                  <a:pt x="153" y="377"/>
                </a:lnTo>
                <a:lnTo>
                  <a:pt x="141" y="375"/>
                </a:lnTo>
                <a:lnTo>
                  <a:pt x="129" y="371"/>
                </a:lnTo>
                <a:lnTo>
                  <a:pt x="118" y="367"/>
                </a:lnTo>
                <a:lnTo>
                  <a:pt x="106" y="361"/>
                </a:lnTo>
                <a:lnTo>
                  <a:pt x="95" y="355"/>
                </a:lnTo>
                <a:lnTo>
                  <a:pt x="85" y="349"/>
                </a:lnTo>
                <a:lnTo>
                  <a:pt x="74" y="342"/>
                </a:lnTo>
                <a:lnTo>
                  <a:pt x="65" y="334"/>
                </a:lnTo>
                <a:lnTo>
                  <a:pt x="56" y="325"/>
                </a:lnTo>
                <a:lnTo>
                  <a:pt x="47" y="316"/>
                </a:lnTo>
                <a:lnTo>
                  <a:pt x="39" y="307"/>
                </a:lnTo>
                <a:lnTo>
                  <a:pt x="32" y="296"/>
                </a:lnTo>
                <a:lnTo>
                  <a:pt x="26" y="286"/>
                </a:lnTo>
                <a:lnTo>
                  <a:pt x="20" y="275"/>
                </a:lnTo>
                <a:lnTo>
                  <a:pt x="14" y="263"/>
                </a:lnTo>
                <a:lnTo>
                  <a:pt x="10" y="252"/>
                </a:lnTo>
                <a:lnTo>
                  <a:pt x="6" y="240"/>
                </a:lnTo>
                <a:lnTo>
                  <a:pt x="4" y="228"/>
                </a:lnTo>
                <a:lnTo>
                  <a:pt x="2" y="215"/>
                </a:lnTo>
                <a:lnTo>
                  <a:pt x="0" y="203"/>
                </a:lnTo>
                <a:lnTo>
                  <a:pt x="0" y="191"/>
                </a:lnTo>
                <a:lnTo>
                  <a:pt x="0" y="178"/>
                </a:lnTo>
                <a:lnTo>
                  <a:pt x="2" y="166"/>
                </a:lnTo>
                <a:lnTo>
                  <a:pt x="4" y="153"/>
                </a:lnTo>
                <a:lnTo>
                  <a:pt x="6" y="141"/>
                </a:lnTo>
                <a:lnTo>
                  <a:pt x="10" y="129"/>
                </a:lnTo>
                <a:lnTo>
                  <a:pt x="14" y="118"/>
                </a:lnTo>
                <a:lnTo>
                  <a:pt x="20" y="106"/>
                </a:lnTo>
                <a:lnTo>
                  <a:pt x="26" y="95"/>
                </a:lnTo>
                <a:lnTo>
                  <a:pt x="32" y="85"/>
                </a:lnTo>
                <a:lnTo>
                  <a:pt x="39" y="74"/>
                </a:lnTo>
                <a:lnTo>
                  <a:pt x="47" y="65"/>
                </a:lnTo>
                <a:lnTo>
                  <a:pt x="56" y="56"/>
                </a:lnTo>
                <a:lnTo>
                  <a:pt x="65" y="47"/>
                </a:lnTo>
                <a:lnTo>
                  <a:pt x="74" y="39"/>
                </a:lnTo>
                <a:lnTo>
                  <a:pt x="85" y="32"/>
                </a:lnTo>
                <a:lnTo>
                  <a:pt x="95" y="26"/>
                </a:lnTo>
                <a:lnTo>
                  <a:pt x="106" y="20"/>
                </a:lnTo>
                <a:lnTo>
                  <a:pt x="118" y="14"/>
                </a:lnTo>
                <a:lnTo>
                  <a:pt x="129" y="10"/>
                </a:lnTo>
                <a:lnTo>
                  <a:pt x="141" y="6"/>
                </a:lnTo>
                <a:lnTo>
                  <a:pt x="153" y="4"/>
                </a:lnTo>
                <a:lnTo>
                  <a:pt x="166" y="2"/>
                </a:lnTo>
                <a:lnTo>
                  <a:pt x="178" y="0"/>
                </a:lnTo>
                <a:lnTo>
                  <a:pt x="191" y="0"/>
                </a:lnTo>
                <a:lnTo>
                  <a:pt x="203" y="0"/>
                </a:lnTo>
                <a:lnTo>
                  <a:pt x="215" y="2"/>
                </a:lnTo>
                <a:lnTo>
                  <a:pt x="228" y="4"/>
                </a:lnTo>
                <a:lnTo>
                  <a:pt x="240" y="6"/>
                </a:lnTo>
                <a:lnTo>
                  <a:pt x="252" y="10"/>
                </a:lnTo>
                <a:lnTo>
                  <a:pt x="263" y="14"/>
                </a:lnTo>
                <a:lnTo>
                  <a:pt x="275" y="20"/>
                </a:lnTo>
                <a:lnTo>
                  <a:pt x="286" y="26"/>
                </a:lnTo>
                <a:lnTo>
                  <a:pt x="296" y="32"/>
                </a:lnTo>
                <a:lnTo>
                  <a:pt x="307" y="39"/>
                </a:lnTo>
                <a:lnTo>
                  <a:pt x="316" y="47"/>
                </a:lnTo>
                <a:lnTo>
                  <a:pt x="325" y="56"/>
                </a:lnTo>
                <a:lnTo>
                  <a:pt x="334" y="65"/>
                </a:lnTo>
                <a:lnTo>
                  <a:pt x="342" y="74"/>
                </a:lnTo>
                <a:lnTo>
                  <a:pt x="349" y="85"/>
                </a:lnTo>
                <a:lnTo>
                  <a:pt x="355" y="95"/>
                </a:lnTo>
                <a:lnTo>
                  <a:pt x="361" y="106"/>
                </a:lnTo>
                <a:lnTo>
                  <a:pt x="367" y="118"/>
                </a:lnTo>
                <a:lnTo>
                  <a:pt x="371" y="129"/>
                </a:lnTo>
                <a:lnTo>
                  <a:pt x="375" y="141"/>
                </a:lnTo>
                <a:lnTo>
                  <a:pt x="377" y="153"/>
                </a:lnTo>
                <a:lnTo>
                  <a:pt x="379" y="166"/>
                </a:lnTo>
                <a:lnTo>
                  <a:pt x="381" y="178"/>
                </a:lnTo>
                <a:lnTo>
                  <a:pt x="381" y="191"/>
                </a:lnTo>
                <a:moveTo>
                  <a:pt x="74" y="107"/>
                </a:moveTo>
                <a:lnTo>
                  <a:pt x="69" y="113"/>
                </a:lnTo>
                <a:lnTo>
                  <a:pt x="66" y="119"/>
                </a:lnTo>
                <a:lnTo>
                  <a:pt x="63" y="126"/>
                </a:lnTo>
                <a:lnTo>
                  <a:pt x="59" y="132"/>
                </a:lnTo>
                <a:lnTo>
                  <a:pt x="57" y="138"/>
                </a:lnTo>
                <a:lnTo>
                  <a:pt x="55" y="146"/>
                </a:lnTo>
                <a:lnTo>
                  <a:pt x="52" y="152"/>
                </a:lnTo>
                <a:lnTo>
                  <a:pt x="51" y="159"/>
                </a:lnTo>
                <a:lnTo>
                  <a:pt x="49" y="166"/>
                </a:lnTo>
                <a:lnTo>
                  <a:pt x="49" y="173"/>
                </a:lnTo>
                <a:lnTo>
                  <a:pt x="48" y="180"/>
                </a:lnTo>
                <a:lnTo>
                  <a:pt x="47" y="188"/>
                </a:lnTo>
                <a:lnTo>
                  <a:pt x="47" y="195"/>
                </a:lnTo>
                <a:lnTo>
                  <a:pt x="48" y="202"/>
                </a:lnTo>
                <a:lnTo>
                  <a:pt x="49" y="209"/>
                </a:lnTo>
                <a:lnTo>
                  <a:pt x="50" y="216"/>
                </a:lnTo>
                <a:lnTo>
                  <a:pt x="51" y="223"/>
                </a:lnTo>
                <a:lnTo>
                  <a:pt x="53" y="230"/>
                </a:lnTo>
                <a:lnTo>
                  <a:pt x="55" y="237"/>
                </a:lnTo>
                <a:lnTo>
                  <a:pt x="58" y="243"/>
                </a:lnTo>
                <a:lnTo>
                  <a:pt x="61" y="250"/>
                </a:lnTo>
                <a:lnTo>
                  <a:pt x="64" y="256"/>
                </a:lnTo>
                <a:lnTo>
                  <a:pt x="67" y="262"/>
                </a:lnTo>
                <a:lnTo>
                  <a:pt x="71" y="268"/>
                </a:lnTo>
                <a:lnTo>
                  <a:pt x="75" y="274"/>
                </a:lnTo>
                <a:lnTo>
                  <a:pt x="80" y="280"/>
                </a:lnTo>
                <a:lnTo>
                  <a:pt x="84" y="286"/>
                </a:lnTo>
                <a:lnTo>
                  <a:pt x="89" y="291"/>
                </a:lnTo>
                <a:lnTo>
                  <a:pt x="94" y="296"/>
                </a:lnTo>
                <a:lnTo>
                  <a:pt x="99" y="300"/>
                </a:lnTo>
                <a:lnTo>
                  <a:pt x="105" y="305"/>
                </a:lnTo>
                <a:lnTo>
                  <a:pt x="111" y="309"/>
                </a:lnTo>
                <a:lnTo>
                  <a:pt x="117" y="313"/>
                </a:lnTo>
                <a:lnTo>
                  <a:pt x="123" y="316"/>
                </a:lnTo>
                <a:lnTo>
                  <a:pt x="130" y="319"/>
                </a:lnTo>
                <a:lnTo>
                  <a:pt x="137" y="322"/>
                </a:lnTo>
                <a:lnTo>
                  <a:pt x="143" y="325"/>
                </a:lnTo>
                <a:lnTo>
                  <a:pt x="150" y="327"/>
                </a:lnTo>
                <a:lnTo>
                  <a:pt x="157" y="329"/>
                </a:lnTo>
                <a:lnTo>
                  <a:pt x="164" y="330"/>
                </a:lnTo>
                <a:lnTo>
                  <a:pt x="171" y="331"/>
                </a:lnTo>
                <a:lnTo>
                  <a:pt x="178" y="332"/>
                </a:lnTo>
                <a:lnTo>
                  <a:pt x="185" y="332"/>
                </a:lnTo>
                <a:lnTo>
                  <a:pt x="192" y="332"/>
                </a:lnTo>
                <a:lnTo>
                  <a:pt x="199" y="332"/>
                </a:lnTo>
                <a:lnTo>
                  <a:pt x="207" y="331"/>
                </a:lnTo>
                <a:lnTo>
                  <a:pt x="214" y="331"/>
                </a:lnTo>
                <a:lnTo>
                  <a:pt x="220" y="329"/>
                </a:lnTo>
                <a:lnTo>
                  <a:pt x="228" y="327"/>
                </a:lnTo>
                <a:lnTo>
                  <a:pt x="235" y="325"/>
                </a:lnTo>
                <a:lnTo>
                  <a:pt x="241" y="323"/>
                </a:lnTo>
                <a:lnTo>
                  <a:pt x="248" y="320"/>
                </a:lnTo>
                <a:lnTo>
                  <a:pt x="255" y="317"/>
                </a:lnTo>
                <a:lnTo>
                  <a:pt x="261" y="314"/>
                </a:lnTo>
                <a:lnTo>
                  <a:pt x="267" y="310"/>
                </a:lnTo>
                <a:lnTo>
                  <a:pt x="273" y="306"/>
                </a:lnTo>
                <a:lnTo>
                  <a:pt x="74" y="107"/>
                </a:lnTo>
                <a:moveTo>
                  <a:pt x="306" y="273"/>
                </a:moveTo>
                <a:lnTo>
                  <a:pt x="310" y="267"/>
                </a:lnTo>
                <a:lnTo>
                  <a:pt x="314" y="261"/>
                </a:lnTo>
                <a:lnTo>
                  <a:pt x="317" y="255"/>
                </a:lnTo>
                <a:lnTo>
                  <a:pt x="320" y="248"/>
                </a:lnTo>
                <a:lnTo>
                  <a:pt x="323" y="241"/>
                </a:lnTo>
                <a:lnTo>
                  <a:pt x="325" y="235"/>
                </a:lnTo>
                <a:lnTo>
                  <a:pt x="327" y="228"/>
                </a:lnTo>
                <a:lnTo>
                  <a:pt x="329" y="220"/>
                </a:lnTo>
                <a:lnTo>
                  <a:pt x="331" y="214"/>
                </a:lnTo>
                <a:lnTo>
                  <a:pt x="331" y="207"/>
                </a:lnTo>
                <a:lnTo>
                  <a:pt x="332" y="199"/>
                </a:lnTo>
                <a:lnTo>
                  <a:pt x="332" y="192"/>
                </a:lnTo>
                <a:lnTo>
                  <a:pt x="332" y="185"/>
                </a:lnTo>
                <a:lnTo>
                  <a:pt x="332" y="178"/>
                </a:lnTo>
                <a:lnTo>
                  <a:pt x="331" y="171"/>
                </a:lnTo>
                <a:lnTo>
                  <a:pt x="330" y="164"/>
                </a:lnTo>
                <a:lnTo>
                  <a:pt x="329" y="157"/>
                </a:lnTo>
                <a:lnTo>
                  <a:pt x="327" y="150"/>
                </a:lnTo>
                <a:lnTo>
                  <a:pt x="325" y="143"/>
                </a:lnTo>
                <a:lnTo>
                  <a:pt x="322" y="137"/>
                </a:lnTo>
                <a:lnTo>
                  <a:pt x="319" y="130"/>
                </a:lnTo>
                <a:lnTo>
                  <a:pt x="316" y="123"/>
                </a:lnTo>
                <a:lnTo>
                  <a:pt x="313" y="117"/>
                </a:lnTo>
                <a:lnTo>
                  <a:pt x="309" y="111"/>
                </a:lnTo>
                <a:lnTo>
                  <a:pt x="305" y="105"/>
                </a:lnTo>
                <a:lnTo>
                  <a:pt x="300" y="99"/>
                </a:lnTo>
                <a:lnTo>
                  <a:pt x="296" y="94"/>
                </a:lnTo>
                <a:lnTo>
                  <a:pt x="291" y="89"/>
                </a:lnTo>
                <a:lnTo>
                  <a:pt x="286" y="84"/>
                </a:lnTo>
                <a:lnTo>
                  <a:pt x="280" y="80"/>
                </a:lnTo>
                <a:lnTo>
                  <a:pt x="274" y="75"/>
                </a:lnTo>
                <a:lnTo>
                  <a:pt x="268" y="71"/>
                </a:lnTo>
                <a:lnTo>
                  <a:pt x="262" y="67"/>
                </a:lnTo>
                <a:lnTo>
                  <a:pt x="256" y="64"/>
                </a:lnTo>
                <a:lnTo>
                  <a:pt x="250" y="61"/>
                </a:lnTo>
                <a:lnTo>
                  <a:pt x="243" y="58"/>
                </a:lnTo>
                <a:lnTo>
                  <a:pt x="237" y="55"/>
                </a:lnTo>
                <a:lnTo>
                  <a:pt x="230" y="53"/>
                </a:lnTo>
                <a:lnTo>
                  <a:pt x="223" y="51"/>
                </a:lnTo>
                <a:lnTo>
                  <a:pt x="216" y="50"/>
                </a:lnTo>
                <a:lnTo>
                  <a:pt x="209" y="49"/>
                </a:lnTo>
                <a:lnTo>
                  <a:pt x="202" y="48"/>
                </a:lnTo>
                <a:lnTo>
                  <a:pt x="195" y="47"/>
                </a:lnTo>
                <a:lnTo>
                  <a:pt x="188" y="47"/>
                </a:lnTo>
                <a:lnTo>
                  <a:pt x="180" y="48"/>
                </a:lnTo>
                <a:lnTo>
                  <a:pt x="173" y="49"/>
                </a:lnTo>
                <a:lnTo>
                  <a:pt x="166" y="49"/>
                </a:lnTo>
                <a:lnTo>
                  <a:pt x="159" y="51"/>
                </a:lnTo>
                <a:lnTo>
                  <a:pt x="152" y="52"/>
                </a:lnTo>
                <a:lnTo>
                  <a:pt x="146" y="55"/>
                </a:lnTo>
                <a:lnTo>
                  <a:pt x="138" y="57"/>
                </a:lnTo>
                <a:lnTo>
                  <a:pt x="132" y="59"/>
                </a:lnTo>
                <a:lnTo>
                  <a:pt x="126" y="63"/>
                </a:lnTo>
                <a:lnTo>
                  <a:pt x="119" y="66"/>
                </a:lnTo>
                <a:lnTo>
                  <a:pt x="113" y="69"/>
                </a:lnTo>
                <a:lnTo>
                  <a:pt x="107" y="74"/>
                </a:lnTo>
                <a:lnTo>
                  <a:pt x="306" y="273"/>
                </a:lnTo>
                <a:close/>
              </a:path>
            </a:pathLst>
          </a:custGeom>
          <a:solidFill>
            <a:srgbClr val="c9211e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4186800" y="3645000"/>
            <a:ext cx="137160" cy="137160"/>
          </a:xfrm>
          <a:custGeom>
            <a:avLst/>
            <a:gdLst/>
            <a:ahLst/>
            <a:rect l="0" t="0" r="r" b="b"/>
            <a:pathLst>
              <a:path w="381" h="381">
                <a:moveTo>
                  <a:pt x="381" y="191"/>
                </a:moveTo>
                <a:lnTo>
                  <a:pt x="381" y="203"/>
                </a:lnTo>
                <a:lnTo>
                  <a:pt x="379" y="215"/>
                </a:lnTo>
                <a:lnTo>
                  <a:pt x="377" y="228"/>
                </a:lnTo>
                <a:lnTo>
                  <a:pt x="375" y="240"/>
                </a:lnTo>
                <a:lnTo>
                  <a:pt x="371" y="252"/>
                </a:lnTo>
                <a:lnTo>
                  <a:pt x="367" y="263"/>
                </a:lnTo>
                <a:lnTo>
                  <a:pt x="361" y="275"/>
                </a:lnTo>
                <a:lnTo>
                  <a:pt x="355" y="286"/>
                </a:lnTo>
                <a:lnTo>
                  <a:pt x="349" y="296"/>
                </a:lnTo>
                <a:lnTo>
                  <a:pt x="342" y="307"/>
                </a:lnTo>
                <a:lnTo>
                  <a:pt x="334" y="316"/>
                </a:lnTo>
                <a:lnTo>
                  <a:pt x="325" y="325"/>
                </a:lnTo>
                <a:lnTo>
                  <a:pt x="316" y="334"/>
                </a:lnTo>
                <a:lnTo>
                  <a:pt x="307" y="342"/>
                </a:lnTo>
                <a:lnTo>
                  <a:pt x="296" y="349"/>
                </a:lnTo>
                <a:lnTo>
                  <a:pt x="286" y="355"/>
                </a:lnTo>
                <a:lnTo>
                  <a:pt x="275" y="361"/>
                </a:lnTo>
                <a:lnTo>
                  <a:pt x="263" y="367"/>
                </a:lnTo>
                <a:lnTo>
                  <a:pt x="252" y="371"/>
                </a:lnTo>
                <a:lnTo>
                  <a:pt x="240" y="375"/>
                </a:lnTo>
                <a:lnTo>
                  <a:pt x="228" y="377"/>
                </a:lnTo>
                <a:lnTo>
                  <a:pt x="215" y="379"/>
                </a:lnTo>
                <a:lnTo>
                  <a:pt x="203" y="381"/>
                </a:lnTo>
                <a:lnTo>
                  <a:pt x="191" y="381"/>
                </a:lnTo>
                <a:lnTo>
                  <a:pt x="178" y="381"/>
                </a:lnTo>
                <a:lnTo>
                  <a:pt x="166" y="379"/>
                </a:lnTo>
                <a:lnTo>
                  <a:pt x="153" y="377"/>
                </a:lnTo>
                <a:lnTo>
                  <a:pt x="141" y="375"/>
                </a:lnTo>
                <a:lnTo>
                  <a:pt x="129" y="371"/>
                </a:lnTo>
                <a:lnTo>
                  <a:pt x="118" y="367"/>
                </a:lnTo>
                <a:lnTo>
                  <a:pt x="106" y="361"/>
                </a:lnTo>
                <a:lnTo>
                  <a:pt x="95" y="355"/>
                </a:lnTo>
                <a:lnTo>
                  <a:pt x="85" y="349"/>
                </a:lnTo>
                <a:lnTo>
                  <a:pt x="74" y="342"/>
                </a:lnTo>
                <a:lnTo>
                  <a:pt x="65" y="334"/>
                </a:lnTo>
                <a:lnTo>
                  <a:pt x="56" y="325"/>
                </a:lnTo>
                <a:lnTo>
                  <a:pt x="47" y="316"/>
                </a:lnTo>
                <a:lnTo>
                  <a:pt x="39" y="307"/>
                </a:lnTo>
                <a:lnTo>
                  <a:pt x="32" y="296"/>
                </a:lnTo>
                <a:lnTo>
                  <a:pt x="26" y="286"/>
                </a:lnTo>
                <a:lnTo>
                  <a:pt x="20" y="275"/>
                </a:lnTo>
                <a:lnTo>
                  <a:pt x="14" y="263"/>
                </a:lnTo>
                <a:lnTo>
                  <a:pt x="10" y="252"/>
                </a:lnTo>
                <a:lnTo>
                  <a:pt x="6" y="240"/>
                </a:lnTo>
                <a:lnTo>
                  <a:pt x="4" y="228"/>
                </a:lnTo>
                <a:lnTo>
                  <a:pt x="2" y="215"/>
                </a:lnTo>
                <a:lnTo>
                  <a:pt x="0" y="203"/>
                </a:lnTo>
                <a:lnTo>
                  <a:pt x="0" y="191"/>
                </a:lnTo>
                <a:lnTo>
                  <a:pt x="0" y="178"/>
                </a:lnTo>
                <a:lnTo>
                  <a:pt x="2" y="166"/>
                </a:lnTo>
                <a:lnTo>
                  <a:pt x="4" y="153"/>
                </a:lnTo>
                <a:lnTo>
                  <a:pt x="6" y="141"/>
                </a:lnTo>
                <a:lnTo>
                  <a:pt x="10" y="129"/>
                </a:lnTo>
                <a:lnTo>
                  <a:pt x="14" y="118"/>
                </a:lnTo>
                <a:lnTo>
                  <a:pt x="20" y="106"/>
                </a:lnTo>
                <a:lnTo>
                  <a:pt x="26" y="95"/>
                </a:lnTo>
                <a:lnTo>
                  <a:pt x="32" y="85"/>
                </a:lnTo>
                <a:lnTo>
                  <a:pt x="39" y="74"/>
                </a:lnTo>
                <a:lnTo>
                  <a:pt x="47" y="65"/>
                </a:lnTo>
                <a:lnTo>
                  <a:pt x="56" y="56"/>
                </a:lnTo>
                <a:lnTo>
                  <a:pt x="65" y="47"/>
                </a:lnTo>
                <a:lnTo>
                  <a:pt x="74" y="39"/>
                </a:lnTo>
                <a:lnTo>
                  <a:pt x="85" y="32"/>
                </a:lnTo>
                <a:lnTo>
                  <a:pt x="95" y="26"/>
                </a:lnTo>
                <a:lnTo>
                  <a:pt x="106" y="20"/>
                </a:lnTo>
                <a:lnTo>
                  <a:pt x="118" y="14"/>
                </a:lnTo>
                <a:lnTo>
                  <a:pt x="129" y="10"/>
                </a:lnTo>
                <a:lnTo>
                  <a:pt x="141" y="6"/>
                </a:lnTo>
                <a:lnTo>
                  <a:pt x="153" y="4"/>
                </a:lnTo>
                <a:lnTo>
                  <a:pt x="166" y="2"/>
                </a:lnTo>
                <a:lnTo>
                  <a:pt x="178" y="0"/>
                </a:lnTo>
                <a:lnTo>
                  <a:pt x="191" y="0"/>
                </a:lnTo>
                <a:lnTo>
                  <a:pt x="203" y="0"/>
                </a:lnTo>
                <a:lnTo>
                  <a:pt x="215" y="2"/>
                </a:lnTo>
                <a:lnTo>
                  <a:pt x="228" y="4"/>
                </a:lnTo>
                <a:lnTo>
                  <a:pt x="240" y="6"/>
                </a:lnTo>
                <a:lnTo>
                  <a:pt x="252" y="10"/>
                </a:lnTo>
                <a:lnTo>
                  <a:pt x="263" y="14"/>
                </a:lnTo>
                <a:lnTo>
                  <a:pt x="275" y="20"/>
                </a:lnTo>
                <a:lnTo>
                  <a:pt x="286" y="26"/>
                </a:lnTo>
                <a:lnTo>
                  <a:pt x="296" y="32"/>
                </a:lnTo>
                <a:lnTo>
                  <a:pt x="307" y="39"/>
                </a:lnTo>
                <a:lnTo>
                  <a:pt x="316" y="47"/>
                </a:lnTo>
                <a:lnTo>
                  <a:pt x="325" y="56"/>
                </a:lnTo>
                <a:lnTo>
                  <a:pt x="334" y="65"/>
                </a:lnTo>
                <a:lnTo>
                  <a:pt x="342" y="74"/>
                </a:lnTo>
                <a:lnTo>
                  <a:pt x="349" y="85"/>
                </a:lnTo>
                <a:lnTo>
                  <a:pt x="355" y="95"/>
                </a:lnTo>
                <a:lnTo>
                  <a:pt x="361" y="106"/>
                </a:lnTo>
                <a:lnTo>
                  <a:pt x="367" y="118"/>
                </a:lnTo>
                <a:lnTo>
                  <a:pt x="371" y="129"/>
                </a:lnTo>
                <a:lnTo>
                  <a:pt x="375" y="141"/>
                </a:lnTo>
                <a:lnTo>
                  <a:pt x="377" y="153"/>
                </a:lnTo>
                <a:lnTo>
                  <a:pt x="379" y="166"/>
                </a:lnTo>
                <a:lnTo>
                  <a:pt x="381" y="178"/>
                </a:lnTo>
                <a:lnTo>
                  <a:pt x="381" y="191"/>
                </a:lnTo>
                <a:moveTo>
                  <a:pt x="74" y="107"/>
                </a:moveTo>
                <a:lnTo>
                  <a:pt x="69" y="113"/>
                </a:lnTo>
                <a:lnTo>
                  <a:pt x="66" y="119"/>
                </a:lnTo>
                <a:lnTo>
                  <a:pt x="63" y="126"/>
                </a:lnTo>
                <a:lnTo>
                  <a:pt x="59" y="132"/>
                </a:lnTo>
                <a:lnTo>
                  <a:pt x="57" y="138"/>
                </a:lnTo>
                <a:lnTo>
                  <a:pt x="55" y="146"/>
                </a:lnTo>
                <a:lnTo>
                  <a:pt x="52" y="152"/>
                </a:lnTo>
                <a:lnTo>
                  <a:pt x="51" y="159"/>
                </a:lnTo>
                <a:lnTo>
                  <a:pt x="49" y="166"/>
                </a:lnTo>
                <a:lnTo>
                  <a:pt x="49" y="173"/>
                </a:lnTo>
                <a:lnTo>
                  <a:pt x="48" y="180"/>
                </a:lnTo>
                <a:lnTo>
                  <a:pt x="47" y="188"/>
                </a:lnTo>
                <a:lnTo>
                  <a:pt x="47" y="195"/>
                </a:lnTo>
                <a:lnTo>
                  <a:pt x="48" y="202"/>
                </a:lnTo>
                <a:lnTo>
                  <a:pt x="49" y="209"/>
                </a:lnTo>
                <a:lnTo>
                  <a:pt x="50" y="216"/>
                </a:lnTo>
                <a:lnTo>
                  <a:pt x="51" y="223"/>
                </a:lnTo>
                <a:lnTo>
                  <a:pt x="53" y="230"/>
                </a:lnTo>
                <a:lnTo>
                  <a:pt x="55" y="237"/>
                </a:lnTo>
                <a:lnTo>
                  <a:pt x="58" y="243"/>
                </a:lnTo>
                <a:lnTo>
                  <a:pt x="61" y="250"/>
                </a:lnTo>
                <a:lnTo>
                  <a:pt x="64" y="256"/>
                </a:lnTo>
                <a:lnTo>
                  <a:pt x="67" y="262"/>
                </a:lnTo>
                <a:lnTo>
                  <a:pt x="71" y="268"/>
                </a:lnTo>
                <a:lnTo>
                  <a:pt x="75" y="274"/>
                </a:lnTo>
                <a:lnTo>
                  <a:pt x="80" y="280"/>
                </a:lnTo>
                <a:lnTo>
                  <a:pt x="84" y="286"/>
                </a:lnTo>
                <a:lnTo>
                  <a:pt x="89" y="291"/>
                </a:lnTo>
                <a:lnTo>
                  <a:pt x="94" y="296"/>
                </a:lnTo>
                <a:lnTo>
                  <a:pt x="99" y="300"/>
                </a:lnTo>
                <a:lnTo>
                  <a:pt x="105" y="305"/>
                </a:lnTo>
                <a:lnTo>
                  <a:pt x="111" y="309"/>
                </a:lnTo>
                <a:lnTo>
                  <a:pt x="117" y="313"/>
                </a:lnTo>
                <a:lnTo>
                  <a:pt x="123" y="316"/>
                </a:lnTo>
                <a:lnTo>
                  <a:pt x="130" y="319"/>
                </a:lnTo>
                <a:lnTo>
                  <a:pt x="137" y="322"/>
                </a:lnTo>
                <a:lnTo>
                  <a:pt x="143" y="325"/>
                </a:lnTo>
                <a:lnTo>
                  <a:pt x="150" y="327"/>
                </a:lnTo>
                <a:lnTo>
                  <a:pt x="157" y="329"/>
                </a:lnTo>
                <a:lnTo>
                  <a:pt x="164" y="330"/>
                </a:lnTo>
                <a:lnTo>
                  <a:pt x="171" y="331"/>
                </a:lnTo>
                <a:lnTo>
                  <a:pt x="178" y="332"/>
                </a:lnTo>
                <a:lnTo>
                  <a:pt x="185" y="332"/>
                </a:lnTo>
                <a:lnTo>
                  <a:pt x="192" y="332"/>
                </a:lnTo>
                <a:lnTo>
                  <a:pt x="199" y="332"/>
                </a:lnTo>
                <a:lnTo>
                  <a:pt x="207" y="331"/>
                </a:lnTo>
                <a:lnTo>
                  <a:pt x="214" y="331"/>
                </a:lnTo>
                <a:lnTo>
                  <a:pt x="220" y="329"/>
                </a:lnTo>
                <a:lnTo>
                  <a:pt x="228" y="327"/>
                </a:lnTo>
                <a:lnTo>
                  <a:pt x="235" y="325"/>
                </a:lnTo>
                <a:lnTo>
                  <a:pt x="241" y="323"/>
                </a:lnTo>
                <a:lnTo>
                  <a:pt x="248" y="320"/>
                </a:lnTo>
                <a:lnTo>
                  <a:pt x="255" y="317"/>
                </a:lnTo>
                <a:lnTo>
                  <a:pt x="261" y="314"/>
                </a:lnTo>
                <a:lnTo>
                  <a:pt x="267" y="310"/>
                </a:lnTo>
                <a:lnTo>
                  <a:pt x="273" y="306"/>
                </a:lnTo>
                <a:lnTo>
                  <a:pt x="74" y="107"/>
                </a:lnTo>
                <a:moveTo>
                  <a:pt x="306" y="273"/>
                </a:moveTo>
                <a:lnTo>
                  <a:pt x="310" y="267"/>
                </a:lnTo>
                <a:lnTo>
                  <a:pt x="314" y="261"/>
                </a:lnTo>
                <a:lnTo>
                  <a:pt x="317" y="255"/>
                </a:lnTo>
                <a:lnTo>
                  <a:pt x="320" y="248"/>
                </a:lnTo>
                <a:lnTo>
                  <a:pt x="323" y="241"/>
                </a:lnTo>
                <a:lnTo>
                  <a:pt x="325" y="235"/>
                </a:lnTo>
                <a:lnTo>
                  <a:pt x="327" y="228"/>
                </a:lnTo>
                <a:lnTo>
                  <a:pt x="329" y="220"/>
                </a:lnTo>
                <a:lnTo>
                  <a:pt x="331" y="214"/>
                </a:lnTo>
                <a:lnTo>
                  <a:pt x="331" y="207"/>
                </a:lnTo>
                <a:lnTo>
                  <a:pt x="332" y="199"/>
                </a:lnTo>
                <a:lnTo>
                  <a:pt x="332" y="192"/>
                </a:lnTo>
                <a:lnTo>
                  <a:pt x="332" y="185"/>
                </a:lnTo>
                <a:lnTo>
                  <a:pt x="332" y="178"/>
                </a:lnTo>
                <a:lnTo>
                  <a:pt x="331" y="171"/>
                </a:lnTo>
                <a:lnTo>
                  <a:pt x="330" y="164"/>
                </a:lnTo>
                <a:lnTo>
                  <a:pt x="329" y="157"/>
                </a:lnTo>
                <a:lnTo>
                  <a:pt x="327" y="150"/>
                </a:lnTo>
                <a:lnTo>
                  <a:pt x="325" y="143"/>
                </a:lnTo>
                <a:lnTo>
                  <a:pt x="322" y="137"/>
                </a:lnTo>
                <a:lnTo>
                  <a:pt x="319" y="130"/>
                </a:lnTo>
                <a:lnTo>
                  <a:pt x="316" y="123"/>
                </a:lnTo>
                <a:lnTo>
                  <a:pt x="313" y="117"/>
                </a:lnTo>
                <a:lnTo>
                  <a:pt x="309" y="111"/>
                </a:lnTo>
                <a:lnTo>
                  <a:pt x="305" y="105"/>
                </a:lnTo>
                <a:lnTo>
                  <a:pt x="300" y="99"/>
                </a:lnTo>
                <a:lnTo>
                  <a:pt x="296" y="94"/>
                </a:lnTo>
                <a:lnTo>
                  <a:pt x="291" y="89"/>
                </a:lnTo>
                <a:lnTo>
                  <a:pt x="286" y="84"/>
                </a:lnTo>
                <a:lnTo>
                  <a:pt x="280" y="80"/>
                </a:lnTo>
                <a:lnTo>
                  <a:pt x="274" y="75"/>
                </a:lnTo>
                <a:lnTo>
                  <a:pt x="268" y="71"/>
                </a:lnTo>
                <a:lnTo>
                  <a:pt x="262" y="67"/>
                </a:lnTo>
                <a:lnTo>
                  <a:pt x="256" y="64"/>
                </a:lnTo>
                <a:lnTo>
                  <a:pt x="250" y="61"/>
                </a:lnTo>
                <a:lnTo>
                  <a:pt x="243" y="58"/>
                </a:lnTo>
                <a:lnTo>
                  <a:pt x="237" y="55"/>
                </a:lnTo>
                <a:lnTo>
                  <a:pt x="230" y="53"/>
                </a:lnTo>
                <a:lnTo>
                  <a:pt x="223" y="51"/>
                </a:lnTo>
                <a:lnTo>
                  <a:pt x="216" y="50"/>
                </a:lnTo>
                <a:lnTo>
                  <a:pt x="209" y="49"/>
                </a:lnTo>
                <a:lnTo>
                  <a:pt x="202" y="48"/>
                </a:lnTo>
                <a:lnTo>
                  <a:pt x="195" y="47"/>
                </a:lnTo>
                <a:lnTo>
                  <a:pt x="188" y="47"/>
                </a:lnTo>
                <a:lnTo>
                  <a:pt x="180" y="48"/>
                </a:lnTo>
                <a:lnTo>
                  <a:pt x="173" y="49"/>
                </a:lnTo>
                <a:lnTo>
                  <a:pt x="166" y="49"/>
                </a:lnTo>
                <a:lnTo>
                  <a:pt x="159" y="51"/>
                </a:lnTo>
                <a:lnTo>
                  <a:pt x="152" y="52"/>
                </a:lnTo>
                <a:lnTo>
                  <a:pt x="146" y="55"/>
                </a:lnTo>
                <a:lnTo>
                  <a:pt x="138" y="57"/>
                </a:lnTo>
                <a:lnTo>
                  <a:pt x="132" y="59"/>
                </a:lnTo>
                <a:lnTo>
                  <a:pt x="126" y="63"/>
                </a:lnTo>
                <a:lnTo>
                  <a:pt x="119" y="66"/>
                </a:lnTo>
                <a:lnTo>
                  <a:pt x="113" y="69"/>
                </a:lnTo>
                <a:lnTo>
                  <a:pt x="107" y="74"/>
                </a:lnTo>
                <a:lnTo>
                  <a:pt x="306" y="273"/>
                </a:lnTo>
                <a:close/>
              </a:path>
            </a:pathLst>
          </a:custGeom>
          <a:solidFill>
            <a:srgbClr val="c9211e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4187160" y="3825360"/>
            <a:ext cx="137160" cy="137160"/>
          </a:xfrm>
          <a:custGeom>
            <a:avLst/>
            <a:gdLst/>
            <a:ahLst/>
            <a:rect l="0" t="0" r="r" b="b"/>
            <a:pathLst>
              <a:path w="381" h="381">
                <a:moveTo>
                  <a:pt x="381" y="191"/>
                </a:moveTo>
                <a:lnTo>
                  <a:pt x="381" y="203"/>
                </a:lnTo>
                <a:lnTo>
                  <a:pt x="379" y="215"/>
                </a:lnTo>
                <a:lnTo>
                  <a:pt x="377" y="228"/>
                </a:lnTo>
                <a:lnTo>
                  <a:pt x="375" y="240"/>
                </a:lnTo>
                <a:lnTo>
                  <a:pt x="371" y="252"/>
                </a:lnTo>
                <a:lnTo>
                  <a:pt x="367" y="263"/>
                </a:lnTo>
                <a:lnTo>
                  <a:pt x="361" y="275"/>
                </a:lnTo>
                <a:lnTo>
                  <a:pt x="355" y="286"/>
                </a:lnTo>
                <a:lnTo>
                  <a:pt x="349" y="296"/>
                </a:lnTo>
                <a:lnTo>
                  <a:pt x="342" y="307"/>
                </a:lnTo>
                <a:lnTo>
                  <a:pt x="334" y="316"/>
                </a:lnTo>
                <a:lnTo>
                  <a:pt x="325" y="325"/>
                </a:lnTo>
                <a:lnTo>
                  <a:pt x="316" y="334"/>
                </a:lnTo>
                <a:lnTo>
                  <a:pt x="307" y="342"/>
                </a:lnTo>
                <a:lnTo>
                  <a:pt x="296" y="349"/>
                </a:lnTo>
                <a:lnTo>
                  <a:pt x="286" y="355"/>
                </a:lnTo>
                <a:lnTo>
                  <a:pt x="275" y="361"/>
                </a:lnTo>
                <a:lnTo>
                  <a:pt x="263" y="367"/>
                </a:lnTo>
                <a:lnTo>
                  <a:pt x="252" y="371"/>
                </a:lnTo>
                <a:lnTo>
                  <a:pt x="240" y="375"/>
                </a:lnTo>
                <a:lnTo>
                  <a:pt x="228" y="377"/>
                </a:lnTo>
                <a:lnTo>
                  <a:pt x="215" y="379"/>
                </a:lnTo>
                <a:lnTo>
                  <a:pt x="203" y="381"/>
                </a:lnTo>
                <a:lnTo>
                  <a:pt x="191" y="381"/>
                </a:lnTo>
                <a:lnTo>
                  <a:pt x="178" y="381"/>
                </a:lnTo>
                <a:lnTo>
                  <a:pt x="166" y="379"/>
                </a:lnTo>
                <a:lnTo>
                  <a:pt x="153" y="377"/>
                </a:lnTo>
                <a:lnTo>
                  <a:pt x="141" y="375"/>
                </a:lnTo>
                <a:lnTo>
                  <a:pt x="129" y="371"/>
                </a:lnTo>
                <a:lnTo>
                  <a:pt x="118" y="367"/>
                </a:lnTo>
                <a:lnTo>
                  <a:pt x="106" y="361"/>
                </a:lnTo>
                <a:lnTo>
                  <a:pt x="95" y="355"/>
                </a:lnTo>
                <a:lnTo>
                  <a:pt x="85" y="349"/>
                </a:lnTo>
                <a:lnTo>
                  <a:pt x="74" y="342"/>
                </a:lnTo>
                <a:lnTo>
                  <a:pt x="65" y="334"/>
                </a:lnTo>
                <a:lnTo>
                  <a:pt x="56" y="325"/>
                </a:lnTo>
                <a:lnTo>
                  <a:pt x="47" y="316"/>
                </a:lnTo>
                <a:lnTo>
                  <a:pt x="39" y="307"/>
                </a:lnTo>
                <a:lnTo>
                  <a:pt x="32" y="296"/>
                </a:lnTo>
                <a:lnTo>
                  <a:pt x="26" y="286"/>
                </a:lnTo>
                <a:lnTo>
                  <a:pt x="20" y="275"/>
                </a:lnTo>
                <a:lnTo>
                  <a:pt x="14" y="263"/>
                </a:lnTo>
                <a:lnTo>
                  <a:pt x="10" y="252"/>
                </a:lnTo>
                <a:lnTo>
                  <a:pt x="6" y="240"/>
                </a:lnTo>
                <a:lnTo>
                  <a:pt x="4" y="228"/>
                </a:lnTo>
                <a:lnTo>
                  <a:pt x="2" y="215"/>
                </a:lnTo>
                <a:lnTo>
                  <a:pt x="0" y="203"/>
                </a:lnTo>
                <a:lnTo>
                  <a:pt x="0" y="191"/>
                </a:lnTo>
                <a:lnTo>
                  <a:pt x="0" y="178"/>
                </a:lnTo>
                <a:lnTo>
                  <a:pt x="2" y="166"/>
                </a:lnTo>
                <a:lnTo>
                  <a:pt x="4" y="153"/>
                </a:lnTo>
                <a:lnTo>
                  <a:pt x="6" y="141"/>
                </a:lnTo>
                <a:lnTo>
                  <a:pt x="10" y="129"/>
                </a:lnTo>
                <a:lnTo>
                  <a:pt x="14" y="118"/>
                </a:lnTo>
                <a:lnTo>
                  <a:pt x="20" y="106"/>
                </a:lnTo>
                <a:lnTo>
                  <a:pt x="26" y="95"/>
                </a:lnTo>
                <a:lnTo>
                  <a:pt x="32" y="85"/>
                </a:lnTo>
                <a:lnTo>
                  <a:pt x="39" y="74"/>
                </a:lnTo>
                <a:lnTo>
                  <a:pt x="47" y="65"/>
                </a:lnTo>
                <a:lnTo>
                  <a:pt x="56" y="56"/>
                </a:lnTo>
                <a:lnTo>
                  <a:pt x="65" y="47"/>
                </a:lnTo>
                <a:lnTo>
                  <a:pt x="74" y="39"/>
                </a:lnTo>
                <a:lnTo>
                  <a:pt x="85" y="32"/>
                </a:lnTo>
                <a:lnTo>
                  <a:pt x="95" y="26"/>
                </a:lnTo>
                <a:lnTo>
                  <a:pt x="106" y="20"/>
                </a:lnTo>
                <a:lnTo>
                  <a:pt x="118" y="14"/>
                </a:lnTo>
                <a:lnTo>
                  <a:pt x="129" y="10"/>
                </a:lnTo>
                <a:lnTo>
                  <a:pt x="141" y="6"/>
                </a:lnTo>
                <a:lnTo>
                  <a:pt x="153" y="4"/>
                </a:lnTo>
                <a:lnTo>
                  <a:pt x="166" y="2"/>
                </a:lnTo>
                <a:lnTo>
                  <a:pt x="178" y="0"/>
                </a:lnTo>
                <a:lnTo>
                  <a:pt x="191" y="0"/>
                </a:lnTo>
                <a:lnTo>
                  <a:pt x="203" y="0"/>
                </a:lnTo>
                <a:lnTo>
                  <a:pt x="215" y="2"/>
                </a:lnTo>
                <a:lnTo>
                  <a:pt x="228" y="4"/>
                </a:lnTo>
                <a:lnTo>
                  <a:pt x="240" y="6"/>
                </a:lnTo>
                <a:lnTo>
                  <a:pt x="252" y="10"/>
                </a:lnTo>
                <a:lnTo>
                  <a:pt x="263" y="14"/>
                </a:lnTo>
                <a:lnTo>
                  <a:pt x="275" y="20"/>
                </a:lnTo>
                <a:lnTo>
                  <a:pt x="286" y="26"/>
                </a:lnTo>
                <a:lnTo>
                  <a:pt x="296" y="32"/>
                </a:lnTo>
                <a:lnTo>
                  <a:pt x="307" y="39"/>
                </a:lnTo>
                <a:lnTo>
                  <a:pt x="316" y="47"/>
                </a:lnTo>
                <a:lnTo>
                  <a:pt x="325" y="56"/>
                </a:lnTo>
                <a:lnTo>
                  <a:pt x="334" y="65"/>
                </a:lnTo>
                <a:lnTo>
                  <a:pt x="342" y="74"/>
                </a:lnTo>
                <a:lnTo>
                  <a:pt x="349" y="85"/>
                </a:lnTo>
                <a:lnTo>
                  <a:pt x="355" y="95"/>
                </a:lnTo>
                <a:lnTo>
                  <a:pt x="361" y="106"/>
                </a:lnTo>
                <a:lnTo>
                  <a:pt x="367" y="118"/>
                </a:lnTo>
                <a:lnTo>
                  <a:pt x="371" y="129"/>
                </a:lnTo>
                <a:lnTo>
                  <a:pt x="375" y="141"/>
                </a:lnTo>
                <a:lnTo>
                  <a:pt x="377" y="153"/>
                </a:lnTo>
                <a:lnTo>
                  <a:pt x="379" y="166"/>
                </a:lnTo>
                <a:lnTo>
                  <a:pt x="381" y="178"/>
                </a:lnTo>
                <a:lnTo>
                  <a:pt x="381" y="191"/>
                </a:lnTo>
                <a:moveTo>
                  <a:pt x="74" y="107"/>
                </a:moveTo>
                <a:lnTo>
                  <a:pt x="69" y="113"/>
                </a:lnTo>
                <a:lnTo>
                  <a:pt x="66" y="119"/>
                </a:lnTo>
                <a:lnTo>
                  <a:pt x="63" y="126"/>
                </a:lnTo>
                <a:lnTo>
                  <a:pt x="59" y="132"/>
                </a:lnTo>
                <a:lnTo>
                  <a:pt x="57" y="138"/>
                </a:lnTo>
                <a:lnTo>
                  <a:pt x="55" y="146"/>
                </a:lnTo>
                <a:lnTo>
                  <a:pt x="52" y="152"/>
                </a:lnTo>
                <a:lnTo>
                  <a:pt x="51" y="159"/>
                </a:lnTo>
                <a:lnTo>
                  <a:pt x="49" y="166"/>
                </a:lnTo>
                <a:lnTo>
                  <a:pt x="49" y="173"/>
                </a:lnTo>
                <a:lnTo>
                  <a:pt x="48" y="180"/>
                </a:lnTo>
                <a:lnTo>
                  <a:pt x="47" y="188"/>
                </a:lnTo>
                <a:lnTo>
                  <a:pt x="47" y="195"/>
                </a:lnTo>
                <a:lnTo>
                  <a:pt x="48" y="202"/>
                </a:lnTo>
                <a:lnTo>
                  <a:pt x="49" y="209"/>
                </a:lnTo>
                <a:lnTo>
                  <a:pt x="50" y="216"/>
                </a:lnTo>
                <a:lnTo>
                  <a:pt x="51" y="223"/>
                </a:lnTo>
                <a:lnTo>
                  <a:pt x="53" y="230"/>
                </a:lnTo>
                <a:lnTo>
                  <a:pt x="55" y="237"/>
                </a:lnTo>
                <a:lnTo>
                  <a:pt x="58" y="243"/>
                </a:lnTo>
                <a:lnTo>
                  <a:pt x="61" y="250"/>
                </a:lnTo>
                <a:lnTo>
                  <a:pt x="64" y="256"/>
                </a:lnTo>
                <a:lnTo>
                  <a:pt x="67" y="262"/>
                </a:lnTo>
                <a:lnTo>
                  <a:pt x="71" y="268"/>
                </a:lnTo>
                <a:lnTo>
                  <a:pt x="75" y="274"/>
                </a:lnTo>
                <a:lnTo>
                  <a:pt x="80" y="280"/>
                </a:lnTo>
                <a:lnTo>
                  <a:pt x="84" y="286"/>
                </a:lnTo>
                <a:lnTo>
                  <a:pt x="89" y="291"/>
                </a:lnTo>
                <a:lnTo>
                  <a:pt x="94" y="296"/>
                </a:lnTo>
                <a:lnTo>
                  <a:pt x="99" y="300"/>
                </a:lnTo>
                <a:lnTo>
                  <a:pt x="105" y="305"/>
                </a:lnTo>
                <a:lnTo>
                  <a:pt x="111" y="309"/>
                </a:lnTo>
                <a:lnTo>
                  <a:pt x="117" y="313"/>
                </a:lnTo>
                <a:lnTo>
                  <a:pt x="123" y="316"/>
                </a:lnTo>
                <a:lnTo>
                  <a:pt x="130" y="319"/>
                </a:lnTo>
                <a:lnTo>
                  <a:pt x="137" y="322"/>
                </a:lnTo>
                <a:lnTo>
                  <a:pt x="143" y="325"/>
                </a:lnTo>
                <a:lnTo>
                  <a:pt x="150" y="327"/>
                </a:lnTo>
                <a:lnTo>
                  <a:pt x="157" y="329"/>
                </a:lnTo>
                <a:lnTo>
                  <a:pt x="164" y="330"/>
                </a:lnTo>
                <a:lnTo>
                  <a:pt x="171" y="331"/>
                </a:lnTo>
                <a:lnTo>
                  <a:pt x="178" y="332"/>
                </a:lnTo>
                <a:lnTo>
                  <a:pt x="185" y="332"/>
                </a:lnTo>
                <a:lnTo>
                  <a:pt x="192" y="332"/>
                </a:lnTo>
                <a:lnTo>
                  <a:pt x="199" y="332"/>
                </a:lnTo>
                <a:lnTo>
                  <a:pt x="207" y="331"/>
                </a:lnTo>
                <a:lnTo>
                  <a:pt x="214" y="331"/>
                </a:lnTo>
                <a:lnTo>
                  <a:pt x="220" y="329"/>
                </a:lnTo>
                <a:lnTo>
                  <a:pt x="228" y="327"/>
                </a:lnTo>
                <a:lnTo>
                  <a:pt x="235" y="325"/>
                </a:lnTo>
                <a:lnTo>
                  <a:pt x="241" y="323"/>
                </a:lnTo>
                <a:lnTo>
                  <a:pt x="248" y="320"/>
                </a:lnTo>
                <a:lnTo>
                  <a:pt x="255" y="317"/>
                </a:lnTo>
                <a:lnTo>
                  <a:pt x="261" y="314"/>
                </a:lnTo>
                <a:lnTo>
                  <a:pt x="267" y="310"/>
                </a:lnTo>
                <a:lnTo>
                  <a:pt x="273" y="306"/>
                </a:lnTo>
                <a:lnTo>
                  <a:pt x="74" y="107"/>
                </a:lnTo>
                <a:moveTo>
                  <a:pt x="306" y="273"/>
                </a:moveTo>
                <a:lnTo>
                  <a:pt x="310" y="267"/>
                </a:lnTo>
                <a:lnTo>
                  <a:pt x="314" y="261"/>
                </a:lnTo>
                <a:lnTo>
                  <a:pt x="317" y="255"/>
                </a:lnTo>
                <a:lnTo>
                  <a:pt x="320" y="248"/>
                </a:lnTo>
                <a:lnTo>
                  <a:pt x="323" y="241"/>
                </a:lnTo>
                <a:lnTo>
                  <a:pt x="325" y="235"/>
                </a:lnTo>
                <a:lnTo>
                  <a:pt x="327" y="228"/>
                </a:lnTo>
                <a:lnTo>
                  <a:pt x="329" y="220"/>
                </a:lnTo>
                <a:lnTo>
                  <a:pt x="331" y="214"/>
                </a:lnTo>
                <a:lnTo>
                  <a:pt x="331" y="207"/>
                </a:lnTo>
                <a:lnTo>
                  <a:pt x="332" y="199"/>
                </a:lnTo>
                <a:lnTo>
                  <a:pt x="332" y="192"/>
                </a:lnTo>
                <a:lnTo>
                  <a:pt x="332" y="185"/>
                </a:lnTo>
                <a:lnTo>
                  <a:pt x="332" y="178"/>
                </a:lnTo>
                <a:lnTo>
                  <a:pt x="331" y="171"/>
                </a:lnTo>
                <a:lnTo>
                  <a:pt x="330" y="164"/>
                </a:lnTo>
                <a:lnTo>
                  <a:pt x="329" y="157"/>
                </a:lnTo>
                <a:lnTo>
                  <a:pt x="327" y="150"/>
                </a:lnTo>
                <a:lnTo>
                  <a:pt x="325" y="143"/>
                </a:lnTo>
                <a:lnTo>
                  <a:pt x="322" y="137"/>
                </a:lnTo>
                <a:lnTo>
                  <a:pt x="319" y="130"/>
                </a:lnTo>
                <a:lnTo>
                  <a:pt x="316" y="123"/>
                </a:lnTo>
                <a:lnTo>
                  <a:pt x="313" y="117"/>
                </a:lnTo>
                <a:lnTo>
                  <a:pt x="309" y="111"/>
                </a:lnTo>
                <a:lnTo>
                  <a:pt x="305" y="105"/>
                </a:lnTo>
                <a:lnTo>
                  <a:pt x="300" y="99"/>
                </a:lnTo>
                <a:lnTo>
                  <a:pt x="296" y="94"/>
                </a:lnTo>
                <a:lnTo>
                  <a:pt x="291" y="89"/>
                </a:lnTo>
                <a:lnTo>
                  <a:pt x="286" y="84"/>
                </a:lnTo>
                <a:lnTo>
                  <a:pt x="280" y="80"/>
                </a:lnTo>
                <a:lnTo>
                  <a:pt x="274" y="75"/>
                </a:lnTo>
                <a:lnTo>
                  <a:pt x="268" y="71"/>
                </a:lnTo>
                <a:lnTo>
                  <a:pt x="262" y="67"/>
                </a:lnTo>
                <a:lnTo>
                  <a:pt x="256" y="64"/>
                </a:lnTo>
                <a:lnTo>
                  <a:pt x="250" y="61"/>
                </a:lnTo>
                <a:lnTo>
                  <a:pt x="243" y="58"/>
                </a:lnTo>
                <a:lnTo>
                  <a:pt x="237" y="55"/>
                </a:lnTo>
                <a:lnTo>
                  <a:pt x="230" y="53"/>
                </a:lnTo>
                <a:lnTo>
                  <a:pt x="223" y="51"/>
                </a:lnTo>
                <a:lnTo>
                  <a:pt x="216" y="50"/>
                </a:lnTo>
                <a:lnTo>
                  <a:pt x="209" y="49"/>
                </a:lnTo>
                <a:lnTo>
                  <a:pt x="202" y="48"/>
                </a:lnTo>
                <a:lnTo>
                  <a:pt x="195" y="47"/>
                </a:lnTo>
                <a:lnTo>
                  <a:pt x="188" y="47"/>
                </a:lnTo>
                <a:lnTo>
                  <a:pt x="180" y="48"/>
                </a:lnTo>
                <a:lnTo>
                  <a:pt x="173" y="49"/>
                </a:lnTo>
                <a:lnTo>
                  <a:pt x="166" y="49"/>
                </a:lnTo>
                <a:lnTo>
                  <a:pt x="159" y="51"/>
                </a:lnTo>
                <a:lnTo>
                  <a:pt x="152" y="52"/>
                </a:lnTo>
                <a:lnTo>
                  <a:pt x="146" y="55"/>
                </a:lnTo>
                <a:lnTo>
                  <a:pt x="138" y="57"/>
                </a:lnTo>
                <a:lnTo>
                  <a:pt x="132" y="59"/>
                </a:lnTo>
                <a:lnTo>
                  <a:pt x="126" y="63"/>
                </a:lnTo>
                <a:lnTo>
                  <a:pt x="119" y="66"/>
                </a:lnTo>
                <a:lnTo>
                  <a:pt x="113" y="69"/>
                </a:lnTo>
                <a:lnTo>
                  <a:pt x="107" y="74"/>
                </a:lnTo>
                <a:lnTo>
                  <a:pt x="306" y="273"/>
                </a:lnTo>
                <a:close/>
              </a:path>
            </a:pathLst>
          </a:custGeom>
          <a:solidFill>
            <a:srgbClr val="c9211e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7"/>
          <p:cNvSpPr/>
          <p:nvPr/>
        </p:nvSpPr>
        <p:spPr>
          <a:xfrm>
            <a:off x="0" y="0"/>
            <a:ext cx="12191760" cy="1155960"/>
          </a:xfrm>
          <a:prstGeom prst="rect">
            <a:avLst/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Aptos"/>
              </a:rPr>
              <a:t>Project Tracker 1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8" name="TextBox 7"/>
          <p:cNvSpPr/>
          <p:nvPr/>
        </p:nvSpPr>
        <p:spPr>
          <a:xfrm>
            <a:off x="3850200" y="1492560"/>
            <a:ext cx="449100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Id: 12345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Status: In Progress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(3) Users: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John Doe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John Doe1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John Doe2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6172200" y="6172200"/>
            <a:ext cx="2057400" cy="457200"/>
          </a:xfrm>
          <a:prstGeom prst="rect">
            <a:avLst/>
          </a:prstGeom>
          <a:solidFill>
            <a:srgbClr val="8d281e"/>
          </a:solidFill>
          <a:ln w="0"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Delete Project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3886200" y="6172200"/>
            <a:ext cx="2057400" cy="457200"/>
          </a:xfrm>
          <a:prstGeom prst="rect">
            <a:avLst/>
          </a:prstGeom>
          <a:solidFill>
            <a:srgbClr val="3333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Edit Users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0" y="0"/>
            <a:ext cx="12192120" cy="6858000"/>
          </a:xfrm>
          <a:prstGeom prst="rect">
            <a:avLst/>
          </a:prstGeom>
          <a:solidFill>
            <a:srgbClr val="1d1d1d">
              <a:alpha val="4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429000" y="1828800"/>
            <a:ext cx="5257800" cy="2057400"/>
          </a:xfrm>
          <a:prstGeom prst="rect">
            <a:avLst/>
          </a:prstGeom>
          <a:solidFill>
            <a:srgbClr val="1d1d1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4114800" y="2057400"/>
            <a:ext cx="388620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lang="en-US" sz="2200" strike="noStrike" u="none">
                <a:solidFill>
                  <a:srgbClr val="ffffff"/>
                </a:solidFill>
                <a:uFillTx/>
                <a:latin typeface="Arial"/>
              </a:rPr>
              <a:t>Confirm deletion of “Project Tracker 1”?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3850200" y="3200400"/>
            <a:ext cx="1828800" cy="359640"/>
          </a:xfrm>
          <a:prstGeom prst="rect">
            <a:avLst/>
          </a:prstGeom>
          <a:solidFill>
            <a:srgbClr val="dddddd"/>
          </a:solidFill>
          <a:ln w="0"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Cancel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6400800" y="3200400"/>
            <a:ext cx="1828800" cy="359640"/>
          </a:xfrm>
          <a:prstGeom prst="rect">
            <a:avLst/>
          </a:prstGeom>
          <a:solidFill>
            <a:srgbClr val="8d281e"/>
          </a:solidFill>
          <a:ln w="0">
            <a:solidFill>
              <a:srgbClr val="b2b2b2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Delete Permanently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LibreOffice/24.8.7.2$Linux_X86_64 LibreOffice_project/f4f281f562fb585d46b0af5755dfe1eb6adc047f</Application>
  <AppVersion>15.0000</AppVersion>
  <Words>106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2025-05-19T23:05:04Z</dcterms:created>
  <dc:creator>Anh Nguyen</dc:creator>
  <dc:description/>
  <dc:language>en-US</dc:language>
  <cp:lastModifiedBy/>
  <dcterms:modified xsi:type="dcterms:W3CDTF">2025-05-28T11:25:31Z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CONFIDENTIAL</vt:lpwstr>
  </property>
  <property fmtid="{D5CDD505-2E9C-101B-9397-08002B2CF9AE}" pid="4" name="MSIP_Label_5b6a59eb-62b0-42ac-93aa-68fe76cfcb47_ActionId">
    <vt:lpwstr>c7e38fe8-91ef-4bae-bf21-f9ffd2959514</vt:lpwstr>
  </property>
  <property fmtid="{D5CDD505-2E9C-101B-9397-08002B2CF9AE}" pid="5" name="MSIP_Label_5b6a59eb-62b0-42ac-93aa-68fe76cfcb47_ContentBits">
    <vt:lpwstr>1</vt:lpwstr>
  </property>
  <property fmtid="{D5CDD505-2E9C-101B-9397-08002B2CF9AE}" pid="6" name="MSIP_Label_5b6a59eb-62b0-42ac-93aa-68fe76cfcb47_Enabled">
    <vt:lpwstr>true</vt:lpwstr>
  </property>
  <property fmtid="{D5CDD505-2E9C-101B-9397-08002B2CF9AE}" pid="7" name="MSIP_Label_5b6a59eb-62b0-42ac-93aa-68fe76cfcb47_Method">
    <vt:lpwstr>Privileged</vt:lpwstr>
  </property>
  <property fmtid="{D5CDD505-2E9C-101B-9397-08002B2CF9AE}" pid="8" name="MSIP_Label_5b6a59eb-62b0-42ac-93aa-68fe76cfcb47_Name">
    <vt:lpwstr>BIL4 - Confidential</vt:lpwstr>
  </property>
  <property fmtid="{D5CDD505-2E9C-101B-9397-08002B2CF9AE}" pid="9" name="MSIP_Label_5b6a59eb-62b0-42ac-93aa-68fe76cfcb47_SetDate">
    <vt:lpwstr>2025-05-19T23:22:18Z</vt:lpwstr>
  </property>
  <property fmtid="{D5CDD505-2E9C-101B-9397-08002B2CF9AE}" pid="10" name="MSIP_Label_5b6a59eb-62b0-42ac-93aa-68fe76cfcb47_SiteId">
    <vt:lpwstr>de0d62ec-e9af-4bee-83f5-f96b295e3fb3</vt:lpwstr>
  </property>
  <property fmtid="{D5CDD505-2E9C-101B-9397-08002B2CF9AE}" pid="11" name="MSIP_Label_5b6a59eb-62b0-42ac-93aa-68fe76cfcb47_Tag">
    <vt:lpwstr>50, 0, 1, 1</vt:lpwstr>
  </property>
  <property fmtid="{D5CDD505-2E9C-101B-9397-08002B2CF9AE}" pid="12" name="PresentationFormat">
    <vt:lpwstr>Widescreen</vt:lpwstr>
  </property>
  <property fmtid="{D5CDD505-2E9C-101B-9397-08002B2CF9AE}" pid="13" name="Slides">
    <vt:i4>8</vt:i4>
  </property>
</Properties>
</file>