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94"/>
  </p:normalViewPr>
  <p:slideViewPr>
    <p:cSldViewPr snapToGrid="0">
      <p:cViewPr varScale="1">
        <p:scale>
          <a:sx n="95" d="100"/>
          <a:sy n="95" d="100"/>
        </p:scale>
        <p:origin x="20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4EC6-6B48-81C4-B806-8926B5378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AE9D8C-F7E1-A33D-600C-B39664458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4D27D-8FB0-7189-3F14-D1ED60066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AE8C-2A78-4F4D-8926-9AC81EB8A78F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456E2-E99E-3783-2D81-C6B4DCA1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5960B-DDAE-E4E0-54E4-D516FE6C4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C2D3-67D1-7143-99D3-57B1934F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6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08F1-86E1-FD28-9A8C-AE34F9FE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E9D03-ED9E-0961-28B4-D3C54C31C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87BB5-1F62-A4B7-1111-93EFB452F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AE8C-2A78-4F4D-8926-9AC81EB8A78F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1FD68-DFDA-86CF-351F-4ED0E022D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DE806-BC8B-FC38-B3A5-227881F55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C2D3-67D1-7143-99D3-57B1934F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1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14813A-30FC-F998-2C86-69566B75FC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DBF63-05DC-9405-92DE-B4EAD8FAC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AF911-542F-4B87-22EF-8D8D052A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AE8C-2A78-4F4D-8926-9AC81EB8A78F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6335E-1212-0224-E814-A22C02496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471C9-F0BA-AFA1-A87B-73884245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C2D3-67D1-7143-99D3-57B1934F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79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EB1EA-2EFE-AE75-5A39-AA5E9DF8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F8024-F159-EC46-235E-BD5B4FFDA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1994B-A310-1FE0-B21E-22E4353F9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AE8C-2A78-4F4D-8926-9AC81EB8A78F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E16EB-6E7D-F083-A9DA-DB4B097E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AB21A-E190-31D5-D2AA-33329657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C2D3-67D1-7143-99D3-57B1934F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0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A0C42-529D-D83F-A38F-C48A393B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8D921-E1A4-A029-9E33-7F0EC0397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9B91E-F0D9-A678-71B5-2474DF89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AE8C-2A78-4F4D-8926-9AC81EB8A78F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DA50A-B6DA-9340-3A0D-9378932B5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B21AB-94DF-D7C7-B014-D1660119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C2D3-67D1-7143-99D3-57B1934F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2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E0DB-F7CE-213F-4A50-260CF995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46FCE-125C-CFD6-C24D-DA4764720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27126-9A42-327A-D840-693B0CABF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B9453-B357-D2A1-C0F9-C0F98E55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AE8C-2A78-4F4D-8926-9AC81EB8A78F}" type="datetimeFigureOut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3594D-7499-9E71-85A5-E1C647B15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F68D7-71C8-5EF8-64F8-7588E859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C2D3-67D1-7143-99D3-57B1934F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2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0562-E2C7-C2CB-C6BF-BAD6A9FE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AEE83-827A-CF8B-5074-5C4C9E975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7BB40-EE86-E90E-53C3-501A668FD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D02FCF-113D-A8AE-0451-CDDC37548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C04A0B-A907-27FC-E24F-705CD63875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EA3D10-C40B-F3F9-3DDF-FDDE7B5F4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AE8C-2A78-4F4D-8926-9AC81EB8A78F}" type="datetimeFigureOut">
              <a:rPr lang="en-US" smtClean="0"/>
              <a:t>5/20/25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68CB-F130-B520-98F3-F786234F1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56C5DF-22BD-2FE8-0AA9-4277D338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C2D3-67D1-7143-99D3-57B1934F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6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A00C-59EB-B22C-C60D-496AA5C4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5C7CD3-52B2-8123-45FC-24B2F24EE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AE8C-2A78-4F4D-8926-9AC81EB8A78F}" type="datetimeFigureOut">
              <a:rPr lang="en-US" smtClean="0"/>
              <a:t>5/20/25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5B274-7204-B059-48E3-D1CFE0483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BFA8B-8ED2-2954-C987-1085FCFEC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C2D3-67D1-7143-99D3-57B1934F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9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4AA36-BF03-7B47-AA10-EE3FF376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AE8C-2A78-4F4D-8926-9AC81EB8A78F}" type="datetimeFigureOut">
              <a:rPr lang="en-US" smtClean="0"/>
              <a:t>5/20/25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1017B-3FB4-C0D5-B7EC-D523F8F3B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332BE-E59A-C211-A907-E8EE2E30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C2D3-67D1-7143-99D3-57B1934F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4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83A2-E956-EFE9-C8CF-92DC42C20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69814-62BC-6D53-BDDE-9EAFDE073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C9431-946E-7208-0FFB-1A518FAC9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924F8-D006-870E-E3A0-ABDD4437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AE8C-2A78-4F4D-8926-9AC81EB8A78F}" type="datetimeFigureOut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B5EEC-5A97-5127-8574-218971A7C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1EA2D-D784-AC41-15F2-E4C8E8BA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C2D3-67D1-7143-99D3-57B1934F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2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27756-E437-54B8-EC2C-04A944503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4F3F7C-B06D-69B0-C202-91552D117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BC69B-95D8-E903-3C7F-666CA203F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05376-F177-B3DC-2505-5E848A28C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AE8C-2A78-4F4D-8926-9AC81EB8A78F}" type="datetimeFigureOut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E7C50-BAD1-1391-AEE0-5B8673FED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44B23-D378-AA7A-1216-D8CA0C11D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7C2D3-67D1-7143-99D3-57B1934F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8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38C51F-CA23-043A-2FD2-9C2BEA37E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29A06-687D-F799-2DF1-756ABD7D9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52823-99EB-3EED-DDEF-ADDC56133E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00AE8C-2A78-4F4D-8926-9AC81EB8A78F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FC0FE-CA88-FB40-3F36-FD22BF61C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C2BB0-54B5-18E6-C506-D4C30FCBD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B7C2D3-67D1-7143-99D3-57B1934F17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804B70-EE97-7521-5879-10CB896C3AF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635625" y="63500"/>
            <a:ext cx="9556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FF0000">
                    <a:alpha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77372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jdoe@person.com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AE9A7590-248D-5B15-7707-E95BE14F6B67}"/>
              </a:ext>
            </a:extLst>
          </p:cNvPr>
          <p:cNvSpPr/>
          <p:nvPr/>
        </p:nvSpPr>
        <p:spPr>
          <a:xfrm>
            <a:off x="1082566" y="945931"/>
            <a:ext cx="10489324" cy="5171090"/>
          </a:xfrm>
          <a:prstGeom prst="fram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82B04-C64B-D35F-3322-49BE84FF260C}"/>
              </a:ext>
            </a:extLst>
          </p:cNvPr>
          <p:cNvSpPr txBox="1"/>
          <p:nvPr/>
        </p:nvSpPr>
        <p:spPr>
          <a:xfrm>
            <a:off x="2818626" y="1611327"/>
            <a:ext cx="7352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Kangan Project Tracker </a:t>
            </a:r>
          </a:p>
        </p:txBody>
      </p:sp>
      <p:pic>
        <p:nvPicPr>
          <p:cNvPr id="1026" name="Picture 2" descr="Kangan">
            <a:extLst>
              <a:ext uri="{FF2B5EF4-FFF2-40B4-BE49-F238E27FC236}">
                <a16:creationId xmlns:a16="http://schemas.microsoft.com/office/drawing/2014/main" id="{8B04C103-BF22-350B-780B-5CE1930E59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231"/>
          <a:stretch>
            <a:fillRect/>
          </a:stretch>
        </p:blipFill>
        <p:spPr bwMode="auto">
          <a:xfrm>
            <a:off x="1796677" y="1611327"/>
            <a:ext cx="1871101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98BD15-4268-FB0B-36C7-DF98A94FA910}"/>
              </a:ext>
            </a:extLst>
          </p:cNvPr>
          <p:cNvSpPr/>
          <p:nvPr/>
        </p:nvSpPr>
        <p:spPr>
          <a:xfrm>
            <a:off x="4450976" y="2640666"/>
            <a:ext cx="4087906" cy="5647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Email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BD55108-09C9-FF4B-CA62-67EA3C808AAA}"/>
              </a:ext>
            </a:extLst>
          </p:cNvPr>
          <p:cNvSpPr/>
          <p:nvPr/>
        </p:nvSpPr>
        <p:spPr>
          <a:xfrm>
            <a:off x="4450976" y="3429000"/>
            <a:ext cx="4087906" cy="5647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CD70D6F-6398-06F6-29D6-A9C311D2DBE5}"/>
              </a:ext>
            </a:extLst>
          </p:cNvPr>
          <p:cNvSpPr/>
          <p:nvPr/>
        </p:nvSpPr>
        <p:spPr>
          <a:xfrm>
            <a:off x="5862917" y="4217334"/>
            <a:ext cx="1264024" cy="56477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81468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2BECE7-F760-7691-91E0-50B295F91EE6}"/>
              </a:ext>
            </a:extLst>
          </p:cNvPr>
          <p:cNvSpPr/>
          <p:nvPr/>
        </p:nvSpPr>
        <p:spPr>
          <a:xfrm>
            <a:off x="0" y="584946"/>
            <a:ext cx="12192000" cy="1169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52C5E0-211F-DB61-CCD0-5E6CD3BB9F38}"/>
              </a:ext>
            </a:extLst>
          </p:cNvPr>
          <p:cNvSpPr/>
          <p:nvPr/>
        </p:nvSpPr>
        <p:spPr>
          <a:xfrm>
            <a:off x="0" y="2259106"/>
            <a:ext cx="12192000" cy="1169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Projects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36841D-D72C-A8D9-2008-BCAEAA37CFE8}"/>
              </a:ext>
            </a:extLst>
          </p:cNvPr>
          <p:cNvSpPr/>
          <p:nvPr/>
        </p:nvSpPr>
        <p:spPr>
          <a:xfrm>
            <a:off x="0" y="3933266"/>
            <a:ext cx="12192000" cy="1169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Clients</a:t>
            </a:r>
          </a:p>
        </p:txBody>
      </p:sp>
    </p:spTree>
    <p:extLst>
      <p:ext uri="{BB962C8B-B14F-4D97-AF65-F5344CB8AC3E}">
        <p14:creationId xmlns:p14="http://schemas.microsoft.com/office/powerpoint/2010/main" val="321541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EA5B57-CDD5-735D-EA4A-EBB52A1F5673}"/>
              </a:ext>
            </a:extLst>
          </p:cNvPr>
          <p:cNvSpPr/>
          <p:nvPr/>
        </p:nvSpPr>
        <p:spPr>
          <a:xfrm>
            <a:off x="0" y="0"/>
            <a:ext cx="12192000" cy="10488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8012AF-4711-2FA6-20E5-0C38C149A688}"/>
              </a:ext>
            </a:extLst>
          </p:cNvPr>
          <p:cNvSpPr txBox="1"/>
          <p:nvPr/>
        </p:nvSpPr>
        <p:spPr>
          <a:xfrm>
            <a:off x="3850341" y="1492623"/>
            <a:ext cx="44913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John Doe</a:t>
            </a:r>
          </a:p>
          <a:p>
            <a:pPr algn="ctr"/>
            <a:r>
              <a:rPr lang="en-US" dirty="0"/>
              <a:t>John Doe1</a:t>
            </a:r>
          </a:p>
          <a:p>
            <a:pPr algn="ctr"/>
            <a:r>
              <a:rPr lang="en-US" dirty="0"/>
              <a:t>John Doe2</a:t>
            </a:r>
          </a:p>
          <a:p>
            <a:pPr algn="ctr"/>
            <a:r>
              <a:rPr lang="en-US" dirty="0"/>
              <a:t>John Doe3</a:t>
            </a:r>
          </a:p>
          <a:p>
            <a:pPr algn="ctr"/>
            <a:r>
              <a:rPr lang="en-US" dirty="0"/>
              <a:t>John Doe4</a:t>
            </a:r>
          </a:p>
          <a:p>
            <a:pPr algn="ctr"/>
            <a:r>
              <a:rPr lang="en-US" dirty="0"/>
              <a:t>John Doe5</a:t>
            </a:r>
          </a:p>
          <a:p>
            <a:pPr algn="ctr"/>
            <a:r>
              <a:rPr lang="en-US" dirty="0"/>
              <a:t>John Doe6</a:t>
            </a:r>
          </a:p>
          <a:p>
            <a:pPr algn="ctr"/>
            <a:r>
              <a:rPr lang="en-US" dirty="0"/>
              <a:t>John Doe7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83E03-1CDA-ED51-9B79-EF4F12BE005C}"/>
              </a:ext>
            </a:extLst>
          </p:cNvPr>
          <p:cNvSpPr txBox="1"/>
          <p:nvPr/>
        </p:nvSpPr>
        <p:spPr>
          <a:xfrm>
            <a:off x="3850341" y="4244699"/>
            <a:ext cx="449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 Users</a:t>
            </a:r>
          </a:p>
        </p:txBody>
      </p:sp>
    </p:spTree>
    <p:extLst>
      <p:ext uri="{BB962C8B-B14F-4D97-AF65-F5344CB8AC3E}">
        <p14:creationId xmlns:p14="http://schemas.microsoft.com/office/powerpoint/2010/main" val="385601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88F365-4DC5-BC48-7A2A-C62C32C3AB37}"/>
              </a:ext>
            </a:extLst>
          </p:cNvPr>
          <p:cNvSpPr/>
          <p:nvPr/>
        </p:nvSpPr>
        <p:spPr>
          <a:xfrm>
            <a:off x="0" y="0"/>
            <a:ext cx="12192000" cy="11564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John Doe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308FAC-6FB7-DF9F-5D20-953DA40439D1}"/>
              </a:ext>
            </a:extLst>
          </p:cNvPr>
          <p:cNvSpPr txBox="1"/>
          <p:nvPr/>
        </p:nvSpPr>
        <p:spPr>
          <a:xfrm>
            <a:off x="3850341" y="1492623"/>
            <a:ext cx="44913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Id: 12345</a:t>
            </a:r>
          </a:p>
          <a:p>
            <a:pPr algn="ctr"/>
            <a:r>
              <a:rPr lang="en-US" dirty="0"/>
              <a:t>Email: </a:t>
            </a:r>
            <a:r>
              <a:rPr lang="en-US" dirty="0">
                <a:hlinkClick r:id="rId2"/>
              </a:rPr>
              <a:t>jdoe@person.com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(2) Projects:</a:t>
            </a:r>
          </a:p>
          <a:p>
            <a:pPr algn="ctr"/>
            <a:r>
              <a:rPr lang="en-US" dirty="0"/>
              <a:t>Project Tracker 1</a:t>
            </a:r>
          </a:p>
          <a:p>
            <a:pPr algn="ctr"/>
            <a:r>
              <a:rPr lang="en-US" dirty="0"/>
              <a:t>Project Tracker 2</a:t>
            </a:r>
          </a:p>
        </p:txBody>
      </p:sp>
    </p:spTree>
    <p:extLst>
      <p:ext uri="{BB962C8B-B14F-4D97-AF65-F5344CB8AC3E}">
        <p14:creationId xmlns:p14="http://schemas.microsoft.com/office/powerpoint/2010/main" val="337942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A8D58-3177-4D07-899F-7657498A7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156458-AB44-0622-913F-9A173FC7B682}"/>
              </a:ext>
            </a:extLst>
          </p:cNvPr>
          <p:cNvSpPr/>
          <p:nvPr/>
        </p:nvSpPr>
        <p:spPr>
          <a:xfrm>
            <a:off x="0" y="0"/>
            <a:ext cx="12192000" cy="10488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7EF3B0-F64F-0B42-8E6E-00AA4CAC4920}"/>
              </a:ext>
            </a:extLst>
          </p:cNvPr>
          <p:cNvSpPr txBox="1"/>
          <p:nvPr/>
        </p:nvSpPr>
        <p:spPr>
          <a:xfrm>
            <a:off x="3850341" y="1640540"/>
            <a:ext cx="4491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Project Tracker1</a:t>
            </a:r>
          </a:p>
          <a:p>
            <a:pPr algn="ctr"/>
            <a:r>
              <a:rPr lang="en-US" dirty="0"/>
              <a:t>Project Tracker2</a:t>
            </a:r>
          </a:p>
          <a:p>
            <a:pPr algn="ctr"/>
            <a:r>
              <a:rPr lang="en-US" dirty="0"/>
              <a:t>Project Tracker3</a:t>
            </a:r>
          </a:p>
          <a:p>
            <a:pPr algn="ctr"/>
            <a:r>
              <a:rPr lang="en-US" dirty="0"/>
              <a:t>Project Tracker4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364246-80A9-EA39-BE5E-C191A23B5508}"/>
              </a:ext>
            </a:extLst>
          </p:cNvPr>
          <p:cNvSpPr txBox="1"/>
          <p:nvPr/>
        </p:nvSpPr>
        <p:spPr>
          <a:xfrm>
            <a:off x="3850341" y="4244699"/>
            <a:ext cx="449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 Projects</a:t>
            </a:r>
          </a:p>
        </p:txBody>
      </p:sp>
    </p:spTree>
    <p:extLst>
      <p:ext uri="{BB962C8B-B14F-4D97-AF65-F5344CB8AC3E}">
        <p14:creationId xmlns:p14="http://schemas.microsoft.com/office/powerpoint/2010/main" val="3787861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10C73-E1E0-3C14-2552-791237DD8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7C5B07-4EEB-D32B-AA7E-D72F4A5C6C9A}"/>
              </a:ext>
            </a:extLst>
          </p:cNvPr>
          <p:cNvSpPr/>
          <p:nvPr/>
        </p:nvSpPr>
        <p:spPr>
          <a:xfrm>
            <a:off x="0" y="0"/>
            <a:ext cx="12192000" cy="11564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Tracker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5971EC-0527-FAE4-7E84-7B2C726B3C6C}"/>
              </a:ext>
            </a:extLst>
          </p:cNvPr>
          <p:cNvSpPr txBox="1"/>
          <p:nvPr/>
        </p:nvSpPr>
        <p:spPr>
          <a:xfrm>
            <a:off x="3850341" y="1492623"/>
            <a:ext cx="44913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Id: 12345</a:t>
            </a:r>
          </a:p>
          <a:p>
            <a:pPr algn="ctr"/>
            <a:r>
              <a:rPr lang="en-US" dirty="0"/>
              <a:t>Status: In Progress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(3) Users:</a:t>
            </a:r>
          </a:p>
          <a:p>
            <a:pPr algn="ctr"/>
            <a:r>
              <a:rPr lang="en-US" dirty="0"/>
              <a:t>John Doe</a:t>
            </a:r>
          </a:p>
          <a:p>
            <a:pPr algn="ctr"/>
            <a:r>
              <a:rPr lang="en-US" dirty="0"/>
              <a:t>John Doe1</a:t>
            </a:r>
          </a:p>
          <a:p>
            <a:pPr algn="ctr"/>
            <a:r>
              <a:rPr lang="en-US" dirty="0"/>
              <a:t>John Doe2</a:t>
            </a:r>
          </a:p>
        </p:txBody>
      </p:sp>
    </p:spTree>
    <p:extLst>
      <p:ext uri="{BB962C8B-B14F-4D97-AF65-F5344CB8AC3E}">
        <p14:creationId xmlns:p14="http://schemas.microsoft.com/office/powerpoint/2010/main" val="1784330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BDE1F-53F8-028C-94C8-D88091410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1E0343-F802-71A3-4A6C-A64F9C26815A}"/>
              </a:ext>
            </a:extLst>
          </p:cNvPr>
          <p:cNvSpPr/>
          <p:nvPr/>
        </p:nvSpPr>
        <p:spPr>
          <a:xfrm>
            <a:off x="0" y="0"/>
            <a:ext cx="12192000" cy="10488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6C3F8-5F45-38D1-F295-64670D47755B}"/>
              </a:ext>
            </a:extLst>
          </p:cNvPr>
          <p:cNvSpPr txBox="1"/>
          <p:nvPr/>
        </p:nvSpPr>
        <p:spPr>
          <a:xfrm>
            <a:off x="3850341" y="1640540"/>
            <a:ext cx="4491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Client1</a:t>
            </a:r>
          </a:p>
          <a:p>
            <a:pPr algn="ctr"/>
            <a:r>
              <a:rPr lang="en-US" dirty="0"/>
              <a:t>Client2</a:t>
            </a:r>
          </a:p>
          <a:p>
            <a:pPr algn="ctr"/>
            <a:r>
              <a:rPr lang="en-US" dirty="0"/>
              <a:t>Client3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DB7D49-1DDA-2257-AC83-BBA852376446}"/>
              </a:ext>
            </a:extLst>
          </p:cNvPr>
          <p:cNvSpPr txBox="1"/>
          <p:nvPr/>
        </p:nvSpPr>
        <p:spPr>
          <a:xfrm>
            <a:off x="3850341" y="4244699"/>
            <a:ext cx="449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 Clients</a:t>
            </a:r>
          </a:p>
        </p:txBody>
      </p:sp>
    </p:spTree>
    <p:extLst>
      <p:ext uri="{BB962C8B-B14F-4D97-AF65-F5344CB8AC3E}">
        <p14:creationId xmlns:p14="http://schemas.microsoft.com/office/powerpoint/2010/main" val="141947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C7489-8796-0818-95FD-6B72504F4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3D99F5-88A7-8C68-A460-B0BC81834BEA}"/>
              </a:ext>
            </a:extLst>
          </p:cNvPr>
          <p:cNvSpPr/>
          <p:nvPr/>
        </p:nvSpPr>
        <p:spPr>
          <a:xfrm>
            <a:off x="0" y="0"/>
            <a:ext cx="12192000" cy="11564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6E51C-9CE3-EF43-DB42-B40F100126FD}"/>
              </a:ext>
            </a:extLst>
          </p:cNvPr>
          <p:cNvSpPr txBox="1"/>
          <p:nvPr/>
        </p:nvSpPr>
        <p:spPr>
          <a:xfrm>
            <a:off x="3850341" y="1492623"/>
            <a:ext cx="44913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Id: 12345</a:t>
            </a:r>
          </a:p>
          <a:p>
            <a:pPr algn="ctr"/>
            <a:r>
              <a:rPr lang="en-US" dirty="0"/>
              <a:t>Contact Person: Jane Doe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(1) Project:</a:t>
            </a:r>
          </a:p>
          <a:p>
            <a:pPr algn="ctr"/>
            <a:r>
              <a:rPr lang="en-US" dirty="0"/>
              <a:t>Project Tracker 4</a:t>
            </a:r>
          </a:p>
        </p:txBody>
      </p:sp>
    </p:spTree>
    <p:extLst>
      <p:ext uri="{BB962C8B-B14F-4D97-AF65-F5344CB8AC3E}">
        <p14:creationId xmlns:p14="http://schemas.microsoft.com/office/powerpoint/2010/main" val="2089803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Macintosh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Anh Nguyen</dc:creator>
  <cp:lastModifiedBy>Anh Nguyen</cp:lastModifiedBy>
  <cp:revision>1</cp:revision>
  <dcterms:created xsi:type="dcterms:W3CDTF">2025-05-19T23:05:04Z</dcterms:created>
  <dcterms:modified xsi:type="dcterms:W3CDTF">2025-05-19T23:22:18Z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6a59eb-62b0-42ac-93aa-68fe76cfcb47_Enabled">
    <vt:lpwstr>true</vt:lpwstr>
  </property>
  <property fmtid="{D5CDD505-2E9C-101B-9397-08002B2CF9AE}" pid="3" name="MSIP_Label_5b6a59eb-62b0-42ac-93aa-68fe76cfcb47_SetDate">
    <vt:lpwstr>2025-05-19T23:22:18Z</vt:lpwstr>
  </property>
  <property fmtid="{D5CDD505-2E9C-101B-9397-08002B2CF9AE}" pid="4" name="MSIP_Label_5b6a59eb-62b0-42ac-93aa-68fe76cfcb47_Method">
    <vt:lpwstr>Privileged</vt:lpwstr>
  </property>
  <property fmtid="{D5CDD505-2E9C-101B-9397-08002B2CF9AE}" pid="5" name="MSIP_Label_5b6a59eb-62b0-42ac-93aa-68fe76cfcb47_Name">
    <vt:lpwstr>BIL4 - Confidential</vt:lpwstr>
  </property>
  <property fmtid="{D5CDD505-2E9C-101B-9397-08002B2CF9AE}" pid="6" name="MSIP_Label_5b6a59eb-62b0-42ac-93aa-68fe76cfcb47_SiteId">
    <vt:lpwstr>de0d62ec-e9af-4bee-83f5-f96b295e3fb3</vt:lpwstr>
  </property>
  <property fmtid="{D5CDD505-2E9C-101B-9397-08002B2CF9AE}" pid="7" name="MSIP_Label_5b6a59eb-62b0-42ac-93aa-68fe76cfcb47_ActionId">
    <vt:lpwstr>c7e38fe8-91ef-4bae-bf21-f9ffd2959514</vt:lpwstr>
  </property>
  <property fmtid="{D5CDD505-2E9C-101B-9397-08002B2CF9AE}" pid="8" name="MSIP_Label_5b6a59eb-62b0-42ac-93aa-68fe76cfcb47_ContentBits">
    <vt:lpwstr>1</vt:lpwstr>
  </property>
  <property fmtid="{D5CDD505-2E9C-101B-9397-08002B2CF9AE}" pid="9" name="MSIP_Label_5b6a59eb-62b0-42ac-93aa-68fe76cfcb47_Tag">
    <vt:lpwstr>50, 0, 1, 1</vt:lpwstr>
  </property>
  <property fmtid="{D5CDD505-2E9C-101B-9397-08002B2CF9AE}" pid="10" name="ClassificationContentMarkingHeaderLocations">
    <vt:lpwstr>Office Theme:8</vt:lpwstr>
  </property>
  <property fmtid="{D5CDD505-2E9C-101B-9397-08002B2CF9AE}" pid="11" name="ClassificationContentMarkingHeaderText">
    <vt:lpwstr>CONFIDENTIAL</vt:lpwstr>
  </property>
</Properties>
</file>