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6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73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13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21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15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1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9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43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91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4215-A195-4E2A-834D-DE021AC5EEA3}" type="datetimeFigureOut">
              <a:rPr kumimoji="1" lang="ja-JP" altLang="en-US" smtClean="0"/>
              <a:t>2018/6/10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09152-10BF-45A0-B677-C421C1EBE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7"/>
            <a:ext cx="12178363" cy="6848853"/>
          </a:xfrm>
          <a:prstGeom prst="rect">
            <a:avLst/>
          </a:prstGeom>
        </p:spPr>
      </p:pic>
      <p:sp>
        <p:nvSpPr>
          <p:cNvPr id="10" name="角丸四角形吹き出し 9"/>
          <p:cNvSpPr/>
          <p:nvPr/>
        </p:nvSpPr>
        <p:spPr>
          <a:xfrm>
            <a:off x="172849" y="2785101"/>
            <a:ext cx="2026694" cy="1147804"/>
          </a:xfrm>
          <a:prstGeom prst="wedgeRoundRectCallout">
            <a:avLst>
              <a:gd name="adj1" fmla="val 115574"/>
              <a:gd name="adj2" fmla="val -11390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タッチすると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真ん中に表示</a:t>
            </a:r>
            <a:endParaRPr kumimoji="1" lang="ja-JP" altLang="en-US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650766" y="648433"/>
            <a:ext cx="1604748" cy="763707"/>
          </a:xfrm>
          <a:prstGeom prst="wedgeRoundRectCallout">
            <a:avLst>
              <a:gd name="adj1" fmla="val 106768"/>
              <a:gd name="adj2" fmla="val 8523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消費アイテム一覧</a:t>
            </a:r>
            <a:endParaRPr kumimoji="1" lang="ja-JP" altLang="en-US" b="1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9994569" y="3887859"/>
            <a:ext cx="2004865" cy="682635"/>
          </a:xfrm>
          <a:prstGeom prst="wedgeRoundRectCallout">
            <a:avLst>
              <a:gd name="adj1" fmla="val -19187"/>
              <a:gd name="adj2" fmla="val 17762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アイコンをスライドすると装備</a:t>
            </a:r>
            <a:endParaRPr kumimoji="1" lang="ja-JP" altLang="en-US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9260349" y="857628"/>
            <a:ext cx="1604748" cy="763707"/>
          </a:xfrm>
          <a:prstGeom prst="wedgeRoundRectCallout">
            <a:avLst>
              <a:gd name="adj1" fmla="val -67714"/>
              <a:gd name="adj2" fmla="val 8226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装備アイテム一覧</a:t>
            </a:r>
            <a:endParaRPr kumimoji="1" lang="ja-JP" altLang="en-US" b="1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72849" y="2785101"/>
            <a:ext cx="2026694" cy="1147804"/>
          </a:xfrm>
          <a:prstGeom prst="wedgeRoundRectCallout">
            <a:avLst>
              <a:gd name="adj1" fmla="val 18054"/>
              <a:gd name="adj2" fmla="val 18891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タッチすると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真ん中に表示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988651" y="2990094"/>
            <a:ext cx="216572" cy="247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0"/>
            <a:ext cx="12213705" cy="6844090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2225334" y="4665951"/>
            <a:ext cx="2005896" cy="532938"/>
          </a:xfrm>
          <a:prstGeom prst="wedgeRoundRectCallout">
            <a:avLst>
              <a:gd name="adj1" fmla="val -67736"/>
              <a:gd name="adj2" fmla="val 12093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消費アイテム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パレット</a:t>
            </a:r>
            <a:endParaRPr kumimoji="1" lang="ja-JP" altLang="en-US" b="1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9615458" y="2850981"/>
            <a:ext cx="1562670" cy="559002"/>
          </a:xfrm>
          <a:prstGeom prst="wedgeRoundRectCallout">
            <a:avLst>
              <a:gd name="adj1" fmla="val -50680"/>
              <a:gd name="adj2" fmla="val -14639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敵</a:t>
            </a:r>
            <a:r>
              <a:rPr lang="en-US" altLang="ja-JP" b="1" dirty="0" smtClean="0"/>
              <a:t>HP</a:t>
            </a:r>
            <a:endParaRPr kumimoji="1" lang="ja-JP" altLang="en-US" b="1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1031181" y="772805"/>
            <a:ext cx="1768813" cy="544323"/>
          </a:xfrm>
          <a:prstGeom prst="wedgeRoundRectCallout">
            <a:avLst>
              <a:gd name="adj1" fmla="val 59066"/>
              <a:gd name="adj2" fmla="val -12349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プレーヤ</a:t>
            </a:r>
            <a:r>
              <a:rPr lang="ja-JP" altLang="en-US" b="1" dirty="0" smtClean="0"/>
              <a:t>ー</a:t>
            </a:r>
            <a:r>
              <a:rPr lang="en-US" altLang="ja-JP" b="1" dirty="0" smtClean="0"/>
              <a:t>HP</a:t>
            </a:r>
            <a:endParaRPr kumimoji="1" lang="ja-JP" altLang="en-US" b="1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9708919" y="4178317"/>
            <a:ext cx="1684915" cy="447832"/>
          </a:xfrm>
          <a:prstGeom prst="wedgeRoundRectCallout">
            <a:avLst>
              <a:gd name="adj1" fmla="val -8500"/>
              <a:gd name="adj2" fmla="val 22852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武器</a:t>
            </a:r>
            <a:r>
              <a:rPr kumimoji="1" lang="ja-JP" altLang="en-US" dirty="0" smtClean="0"/>
              <a:t>パレット</a:t>
            </a:r>
            <a:endParaRPr kumimoji="1" lang="ja-JP" altLang="en-US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10396793" y="1262274"/>
            <a:ext cx="1604748" cy="763707"/>
          </a:xfrm>
          <a:prstGeom prst="wedgeRoundRectCallout">
            <a:avLst>
              <a:gd name="adj1" fmla="val -53911"/>
              <a:gd name="adj2" fmla="val -9175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かかった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状態異常</a:t>
            </a:r>
            <a:endParaRPr kumimoji="1" lang="ja-JP" altLang="en-US" b="1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3754151" y="3159306"/>
            <a:ext cx="1886269" cy="648572"/>
          </a:xfrm>
          <a:prstGeom prst="wedgeRoundRectCallout">
            <a:avLst>
              <a:gd name="adj1" fmla="val 82535"/>
              <a:gd name="adj2" fmla="val 6478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攻撃してくる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状態異常の種類</a:t>
            </a:r>
            <a:endParaRPr kumimoji="1" lang="ja-JP" altLang="en-US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7364392" y="2690024"/>
            <a:ext cx="1562670" cy="559002"/>
          </a:xfrm>
          <a:prstGeom prst="wedgeRoundRectCallout">
            <a:avLst>
              <a:gd name="adj1" fmla="val 48178"/>
              <a:gd name="adj2" fmla="val -10271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攻撃カウント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6019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45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安隆 稲垣</dc:creator>
  <cp:lastModifiedBy>安隆 稲垣</cp:lastModifiedBy>
  <cp:revision>6</cp:revision>
  <dcterms:created xsi:type="dcterms:W3CDTF">2018-06-10T08:21:10Z</dcterms:created>
  <dcterms:modified xsi:type="dcterms:W3CDTF">2018-06-10T12:01:33Z</dcterms:modified>
</cp:coreProperties>
</file>