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0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F067-8947-E9FF-9B77-1BEEB99D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E1A90-40BC-084E-9E68-854A18AD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ADF5-6041-C7B7-CB05-E4F82C10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66A59-560D-11FE-DD2F-823B244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E4460-E162-138C-D2DB-A1D6C64E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1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723E-C434-2092-1AE2-9401E2F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BD912-D605-F7E0-5FCF-31B79406F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55361-0A1A-203D-B0C6-B74C07D9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E2A36-4A42-2738-8BBA-8EE53955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E651-89B5-2DB9-ED52-42EF035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F06E72-1287-9212-4F30-A927FF919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8AFD0-36E1-611E-34F6-C0AB8F733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322D-58AF-1023-F113-37363A5A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274EF-BB96-BA95-BE0E-94D348CA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058EE-CC9E-90F1-C384-1A40200C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9B538-FA4F-857E-F18C-C71AC9CF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F288C-E3D1-DFC7-F3C2-85BB225D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481FB-C82F-F303-D429-D90AD0CC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FB99A-D00B-AFE2-A95E-9ABA0758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7A0DA-F82E-D03F-EFC3-0FD7D325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549B-8005-09DA-8B93-56A0C98C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02FDD-9891-FD9C-504F-8A685AF0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B06A5-85A7-4017-039F-C77E416A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4205D-1423-3E48-4491-B9EE26B0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C58B-6D67-ABA1-E734-AA37661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668-256C-8290-3916-688A18D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CC351-3BBB-8A61-C5F0-CB0BCED73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AC5B5-2C40-32FD-6585-CA20B6DB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D391C-6E4C-95C7-9824-B2C85EDA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A8EE0-94E1-0796-BF31-BDB392BC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40BF9-F911-D985-B389-CE989EC7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4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3CC8-F6EC-0913-9796-E2DC47B1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AE0F9-4165-3800-E444-5851FC50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EB356-3C9B-DFDC-7E53-0029DE20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1E08B-21A8-1E7F-6B9D-7153F08E4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D7C79-2861-FC0D-2E2E-808A5CE6F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4EAB0B-922A-91D7-BED5-9AFC4233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3BD2B5-6558-3D9A-76AC-BAA9845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93DC7-A7D2-95DB-B96B-0961BD1C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73514-D080-E03C-D016-2AE3891D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D9EA4-72FE-B64A-8453-FA1213D6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42397-D613-EAC9-CEDE-ED59E33F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33BCA-A2C4-B1F4-3E57-701606C8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C4A04E-016C-DCC8-A86C-55B1342B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2CC843-ECB8-BD99-721B-2C640E7A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9CA1E-EAF7-C7D7-1A70-DA0DC1B7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2B86-FF06-1596-7118-AF7EA80E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D82C4-6DD2-3F7E-774E-7CDF84FD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FCD6A-A167-8BE3-B834-1ABF83457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ECB09-96EC-C789-3A4F-C644F360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C5070-A8C2-156B-4653-F1F69020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9B399-322C-51ED-2CC3-33D88988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FA610-D847-3F8F-3886-A1B7E3E4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A2901-AD59-6D11-0D46-05B173CC2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9D55F-E910-7114-0C3F-46E5A11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6617C-F106-9431-BB2D-40C692D4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280F8-4D52-5FED-8959-802048D5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6DB92-DE94-102E-3386-D1FB5BD5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01554-2D0F-B06C-2434-C39B3AD7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52DDA-8338-8CDA-6C6C-88BFFB74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C2AB-BBDD-9C18-75AF-7CA7E02BF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459B-DFFF-4976-AFB9-5EDD1F6DA1D5}" type="datetimeFigureOut">
              <a:rPr lang="ko-KR" altLang="en-US" smtClean="0"/>
              <a:t>2023. 4. 15.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295A9-9E68-826A-DBEF-4AAB74962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8FA3E-51B0-6AE0-AFE5-8256F6A89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선형회귀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E24B-4D27-FE44-974D-3165CBC4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5747"/>
            <a:ext cx="10515600" cy="216568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위쪽 그림과 비슷하게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디자인만 바꿔서 그려주세요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점들도 똑같은 위치일 필요 없이 비슷하기만 하면 됩니다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선과 점 새로운 색에 맞춰서 위 박스도 같이 작성해주세요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빨강 같은 글자 대신 실제 색깔 네모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227AC15-3E70-DED2-9F3D-4EC2D399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58A26-0914-AE82-63CE-653759C5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880" y="660318"/>
            <a:ext cx="5204069" cy="34438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702A5B-D717-32E7-5C50-D12FFDC6C82E}"/>
              </a:ext>
            </a:extLst>
          </p:cNvPr>
          <p:cNvSpPr/>
          <p:nvPr/>
        </p:nvSpPr>
        <p:spPr>
          <a:xfrm>
            <a:off x="8801100" y="216568"/>
            <a:ext cx="1809750" cy="76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파랑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실제값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빨강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예측선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8850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227AC15-3E70-DED2-9F3D-4EC2D399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66E6C7-7F21-3EED-CE31-63EB9F2C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4350"/>
            <a:ext cx="10515600" cy="1852612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위와 아래 표 합쳐서 디자인 조금만 다르게 해서 그림 그려주세요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D56DCBD-3ACA-924C-1779-7515141BC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D7F956-02B1-8906-114E-D00FC76F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565150"/>
            <a:ext cx="4687416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9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227AC15-3E70-DED2-9F3D-4EC2D399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E09BD9-C90A-479D-C4B4-34751CB8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4350"/>
            <a:ext cx="10515600" cy="1852612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 표에서 디자인 조금만 다르게 해서 그림 그려주세요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 = 12x+80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지워주세요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괄호는 글자 크기 조금 키워주세요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0727D22-988F-8FFD-5CE7-A6CEB41EC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FCB99-F786-27BB-94EA-21C3C478B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7" b="10042"/>
          <a:stretch/>
        </p:blipFill>
        <p:spPr>
          <a:xfrm>
            <a:off x="5252511" y="510823"/>
            <a:ext cx="6520389" cy="348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5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227AC15-3E70-DED2-9F3D-4EC2D399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E09BD9-C90A-479D-C4B4-34751CB8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0"/>
            <a:ext cx="10515600" cy="179546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표에서 수직선과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74,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112,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-60,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-123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추가해주세요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1679E5-0FFB-8290-B27D-B8046F38E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8" b="9796"/>
          <a:stretch/>
        </p:blipFill>
        <p:spPr>
          <a:xfrm>
            <a:off x="4629150" y="205581"/>
            <a:ext cx="7219950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3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104</Words>
  <Application>Microsoft Macintosh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나눔스퀘어_ac</vt:lpstr>
      <vt:lpstr>맑은 고딕</vt:lpstr>
      <vt:lpstr>Arial</vt:lpstr>
      <vt:lpstr>Office 테마</vt:lpstr>
      <vt:lpstr>1. 선형회귀</vt:lpstr>
      <vt:lpstr>2. 데이터</vt:lpstr>
      <vt:lpstr>3. 표</vt:lpstr>
      <vt:lpstr>4. 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튜링 테스트</dc:title>
  <dc:creator>성무열[ 학부졸업 / 사이버국방학과 ]</dc:creator>
  <cp:lastModifiedBy>성 무열</cp:lastModifiedBy>
  <cp:revision>53</cp:revision>
  <dcterms:created xsi:type="dcterms:W3CDTF">2023-04-03T11:35:22Z</dcterms:created>
  <dcterms:modified xsi:type="dcterms:W3CDTF">2023-04-14T16:36:19Z</dcterms:modified>
</cp:coreProperties>
</file>