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인재" userId="4adbd1ae-344b-41c8-85e8-0c07c4195e1c" providerId="ADAL" clId="{BB5D4891-8334-4A95-AEDA-FD2DF69F4303}"/>
    <pc:docChg chg="undo custSel addSld delSld modSld">
      <pc:chgData name="정인재" userId="4adbd1ae-344b-41c8-85e8-0c07c4195e1c" providerId="ADAL" clId="{BB5D4891-8334-4A95-AEDA-FD2DF69F4303}" dt="2023-05-29T13:25:58.754" v="1327" actId="1076"/>
      <pc:docMkLst>
        <pc:docMk/>
      </pc:docMkLst>
      <pc:sldChg chg="del">
        <pc:chgData name="정인재" userId="4adbd1ae-344b-41c8-85e8-0c07c4195e1c" providerId="ADAL" clId="{BB5D4891-8334-4A95-AEDA-FD2DF69F4303}" dt="2023-05-29T12:49:20.220" v="16" actId="2696"/>
        <pc:sldMkLst>
          <pc:docMk/>
          <pc:sldMk cId="3958348104" sldId="257"/>
        </pc:sldMkLst>
      </pc:sldChg>
      <pc:sldChg chg="addSp delSp modSp add">
        <pc:chgData name="정인재" userId="4adbd1ae-344b-41c8-85e8-0c07c4195e1c" providerId="ADAL" clId="{BB5D4891-8334-4A95-AEDA-FD2DF69F4303}" dt="2023-05-29T12:49:16.069" v="15" actId="1076"/>
        <pc:sldMkLst>
          <pc:docMk/>
          <pc:sldMk cId="3147599767" sldId="258"/>
        </pc:sldMkLst>
        <pc:spChg chg="del">
          <ac:chgData name="정인재" userId="4adbd1ae-344b-41c8-85e8-0c07c4195e1c" providerId="ADAL" clId="{BB5D4891-8334-4A95-AEDA-FD2DF69F4303}" dt="2023-05-29T12:49:06.212" v="1" actId="478"/>
          <ac:spMkLst>
            <pc:docMk/>
            <pc:sldMk cId="3147599767" sldId="258"/>
            <ac:spMk id="5" creationId="{B91AA17A-3F98-419E-87F2-B59D6E1CDD45}"/>
          </ac:spMkLst>
        </pc:spChg>
        <pc:spChg chg="mod">
          <ac:chgData name="정인재" userId="4adbd1ae-344b-41c8-85e8-0c07c4195e1c" providerId="ADAL" clId="{BB5D4891-8334-4A95-AEDA-FD2DF69F4303}" dt="2023-05-29T12:49:16.069" v="15" actId="1076"/>
          <ac:spMkLst>
            <pc:docMk/>
            <pc:sldMk cId="3147599767" sldId="258"/>
            <ac:spMk id="6" creationId="{FC80F43A-2842-4172-B90C-1C3E4D4FDEB6}"/>
          </ac:spMkLst>
        </pc:spChg>
        <pc:spChg chg="add mod">
          <ac:chgData name="정인재" userId="4adbd1ae-344b-41c8-85e8-0c07c4195e1c" providerId="ADAL" clId="{BB5D4891-8334-4A95-AEDA-FD2DF69F4303}" dt="2023-05-29T12:49:08.549" v="4" actId="1076"/>
          <ac:spMkLst>
            <pc:docMk/>
            <pc:sldMk cId="3147599767" sldId="258"/>
            <ac:spMk id="7" creationId="{4BE250E2-A62E-4960-99D5-F41106A746FF}"/>
          </ac:spMkLst>
        </pc:spChg>
      </pc:sldChg>
      <pc:sldChg chg="addSp delSp modSp add">
        <pc:chgData name="정인재" userId="4adbd1ae-344b-41c8-85e8-0c07c4195e1c" providerId="ADAL" clId="{BB5D4891-8334-4A95-AEDA-FD2DF69F4303}" dt="2023-05-29T12:59:04.348" v="507" actId="207"/>
        <pc:sldMkLst>
          <pc:docMk/>
          <pc:sldMk cId="2932821143" sldId="259"/>
        </pc:sldMkLst>
        <pc:spChg chg="del">
          <ac:chgData name="정인재" userId="4adbd1ae-344b-41c8-85e8-0c07c4195e1c" providerId="ADAL" clId="{BB5D4891-8334-4A95-AEDA-FD2DF69F4303}" dt="2023-05-29T12:56:36.747" v="18" actId="478"/>
          <ac:spMkLst>
            <pc:docMk/>
            <pc:sldMk cId="2932821143" sldId="259"/>
            <ac:spMk id="2" creationId="{E32BC67A-6691-4059-ADD7-2B83B0EB35C1}"/>
          </ac:spMkLst>
        </pc:spChg>
        <pc:spChg chg="del">
          <ac:chgData name="정인재" userId="4adbd1ae-344b-41c8-85e8-0c07c4195e1c" providerId="ADAL" clId="{BB5D4891-8334-4A95-AEDA-FD2DF69F4303}" dt="2023-05-29T12:56:36.747" v="18" actId="478"/>
          <ac:spMkLst>
            <pc:docMk/>
            <pc:sldMk cId="2932821143" sldId="259"/>
            <ac:spMk id="3" creationId="{0281B99E-EB00-428E-98DA-0E37E1EFC2E7}"/>
          </ac:spMkLst>
        </pc:spChg>
        <pc:spChg chg="add mod">
          <ac:chgData name="정인재" userId="4adbd1ae-344b-41c8-85e8-0c07c4195e1c" providerId="ADAL" clId="{BB5D4891-8334-4A95-AEDA-FD2DF69F4303}" dt="2023-05-29T12:57:58.595" v="112" actId="1076"/>
          <ac:spMkLst>
            <pc:docMk/>
            <pc:sldMk cId="2932821143" sldId="259"/>
            <ac:spMk id="6" creationId="{2CAF4189-71FE-45B3-A0EB-26ED21C61F0E}"/>
          </ac:spMkLst>
        </pc:spChg>
        <pc:spChg chg="add mod">
          <ac:chgData name="정인재" userId="4adbd1ae-344b-41c8-85e8-0c07c4195e1c" providerId="ADAL" clId="{BB5D4891-8334-4A95-AEDA-FD2DF69F4303}" dt="2023-05-29T12:57:58.595" v="112" actId="1076"/>
          <ac:spMkLst>
            <pc:docMk/>
            <pc:sldMk cId="2932821143" sldId="259"/>
            <ac:spMk id="8" creationId="{9BEE6431-A0A8-4687-9EC4-0CFFDD4EFDD3}"/>
          </ac:spMkLst>
        </pc:spChg>
        <pc:spChg chg="add mod">
          <ac:chgData name="정인재" userId="4adbd1ae-344b-41c8-85e8-0c07c4195e1c" providerId="ADAL" clId="{BB5D4891-8334-4A95-AEDA-FD2DF69F4303}" dt="2023-05-29T12:57:58.595" v="112" actId="1076"/>
          <ac:spMkLst>
            <pc:docMk/>
            <pc:sldMk cId="2932821143" sldId="259"/>
            <ac:spMk id="10" creationId="{CD49B048-B2AD-4C44-94B0-375B2E49BC1C}"/>
          </ac:spMkLst>
        </pc:spChg>
        <pc:spChg chg="add mod">
          <ac:chgData name="정인재" userId="4adbd1ae-344b-41c8-85e8-0c07c4195e1c" providerId="ADAL" clId="{BB5D4891-8334-4A95-AEDA-FD2DF69F4303}" dt="2023-05-29T12:57:58.595" v="112" actId="1076"/>
          <ac:spMkLst>
            <pc:docMk/>
            <pc:sldMk cId="2932821143" sldId="259"/>
            <ac:spMk id="12" creationId="{E870B476-79C2-49CA-91A7-05641744A8CF}"/>
          </ac:spMkLst>
        </pc:spChg>
        <pc:spChg chg="add mod">
          <ac:chgData name="정인재" userId="4adbd1ae-344b-41c8-85e8-0c07c4195e1c" providerId="ADAL" clId="{BB5D4891-8334-4A95-AEDA-FD2DF69F4303}" dt="2023-05-29T12:59:04.348" v="507" actId="207"/>
          <ac:spMkLst>
            <pc:docMk/>
            <pc:sldMk cId="2932821143" sldId="259"/>
            <ac:spMk id="13" creationId="{13F19D2B-2C03-4DEE-A7C9-375954B62F13}"/>
          </ac:spMkLst>
        </pc:spChg>
        <pc:picChg chg="add del mod">
          <ac:chgData name="정인재" userId="4adbd1ae-344b-41c8-85e8-0c07c4195e1c" providerId="ADAL" clId="{BB5D4891-8334-4A95-AEDA-FD2DF69F4303}" dt="2023-05-29T12:56:50.136" v="22" actId="478"/>
          <ac:picMkLst>
            <pc:docMk/>
            <pc:sldMk cId="2932821143" sldId="259"/>
            <ac:picMk id="4" creationId="{E37321B3-FAE8-4D8D-9DEC-3342EE0590EB}"/>
          </ac:picMkLst>
        </pc:picChg>
        <pc:picChg chg="add mod">
          <ac:chgData name="정인재" userId="4adbd1ae-344b-41c8-85e8-0c07c4195e1c" providerId="ADAL" clId="{BB5D4891-8334-4A95-AEDA-FD2DF69F4303}" dt="2023-05-29T12:57:58.595" v="112" actId="1076"/>
          <ac:picMkLst>
            <pc:docMk/>
            <pc:sldMk cId="2932821143" sldId="259"/>
            <ac:picMk id="5" creationId="{2073CB12-90A2-4AFF-B018-5A62FA9FFEC1}"/>
          </ac:picMkLst>
        </pc:picChg>
        <pc:picChg chg="add mod">
          <ac:chgData name="정인재" userId="4adbd1ae-344b-41c8-85e8-0c07c4195e1c" providerId="ADAL" clId="{BB5D4891-8334-4A95-AEDA-FD2DF69F4303}" dt="2023-05-29T12:57:58.595" v="112" actId="1076"/>
          <ac:picMkLst>
            <pc:docMk/>
            <pc:sldMk cId="2932821143" sldId="259"/>
            <ac:picMk id="7" creationId="{22DF75B2-ADE1-47B2-B4EB-65A4531027D3}"/>
          </ac:picMkLst>
        </pc:picChg>
        <pc:picChg chg="add mod">
          <ac:chgData name="정인재" userId="4adbd1ae-344b-41c8-85e8-0c07c4195e1c" providerId="ADAL" clId="{BB5D4891-8334-4A95-AEDA-FD2DF69F4303}" dt="2023-05-29T12:57:58.595" v="112" actId="1076"/>
          <ac:picMkLst>
            <pc:docMk/>
            <pc:sldMk cId="2932821143" sldId="259"/>
            <ac:picMk id="9" creationId="{4858857C-102B-4EB4-B3E9-E39D7BE77022}"/>
          </ac:picMkLst>
        </pc:picChg>
        <pc:picChg chg="add mod">
          <ac:chgData name="정인재" userId="4adbd1ae-344b-41c8-85e8-0c07c4195e1c" providerId="ADAL" clId="{BB5D4891-8334-4A95-AEDA-FD2DF69F4303}" dt="2023-05-29T12:57:58.595" v="112" actId="1076"/>
          <ac:picMkLst>
            <pc:docMk/>
            <pc:sldMk cId="2932821143" sldId="259"/>
            <ac:picMk id="11" creationId="{9FDE5846-49ED-4CAC-9FBB-7CFA0097CAF4}"/>
          </ac:picMkLst>
        </pc:picChg>
      </pc:sldChg>
      <pc:sldChg chg="addSp delSp modSp add">
        <pc:chgData name="정인재" userId="4adbd1ae-344b-41c8-85e8-0c07c4195e1c" providerId="ADAL" clId="{BB5D4891-8334-4A95-AEDA-FD2DF69F4303}" dt="2023-05-29T13:15:11.669" v="865" actId="207"/>
        <pc:sldMkLst>
          <pc:docMk/>
          <pc:sldMk cId="2604330572" sldId="260"/>
        </pc:sldMkLst>
        <pc:spChg chg="del">
          <ac:chgData name="정인재" userId="4adbd1ae-344b-41c8-85e8-0c07c4195e1c" providerId="ADAL" clId="{BB5D4891-8334-4A95-AEDA-FD2DF69F4303}" dt="2023-05-29T13:13:20.279" v="509" actId="478"/>
          <ac:spMkLst>
            <pc:docMk/>
            <pc:sldMk cId="2604330572" sldId="260"/>
            <ac:spMk id="2" creationId="{40DC339F-B1C8-4B3F-B76F-9832DA599885}"/>
          </ac:spMkLst>
        </pc:spChg>
        <pc:spChg chg="del">
          <ac:chgData name="정인재" userId="4adbd1ae-344b-41c8-85e8-0c07c4195e1c" providerId="ADAL" clId="{BB5D4891-8334-4A95-AEDA-FD2DF69F4303}" dt="2023-05-29T13:13:20.279" v="509" actId="478"/>
          <ac:spMkLst>
            <pc:docMk/>
            <pc:sldMk cId="2604330572" sldId="260"/>
            <ac:spMk id="3" creationId="{EB60473B-0601-4AB1-8881-5C45D5A067B7}"/>
          </ac:spMkLst>
        </pc:spChg>
        <pc:spChg chg="add mod">
          <ac:chgData name="정인재" userId="4adbd1ae-344b-41c8-85e8-0c07c4195e1c" providerId="ADAL" clId="{BB5D4891-8334-4A95-AEDA-FD2DF69F4303}" dt="2023-05-29T13:15:11.669" v="865" actId="207"/>
          <ac:spMkLst>
            <pc:docMk/>
            <pc:sldMk cId="2604330572" sldId="260"/>
            <ac:spMk id="6" creationId="{49AD5CF2-97FC-40CB-ABF7-09847B794EB9}"/>
          </ac:spMkLst>
        </pc:spChg>
        <pc:picChg chg="add mod">
          <ac:chgData name="정인재" userId="4adbd1ae-344b-41c8-85e8-0c07c4195e1c" providerId="ADAL" clId="{BB5D4891-8334-4A95-AEDA-FD2DF69F4303}" dt="2023-05-29T13:14:09.646" v="522" actId="14100"/>
          <ac:picMkLst>
            <pc:docMk/>
            <pc:sldMk cId="2604330572" sldId="260"/>
            <ac:picMk id="4" creationId="{3ACA5585-A3FA-48B3-A481-060FD3D6128B}"/>
          </ac:picMkLst>
        </pc:picChg>
        <pc:picChg chg="add del mod">
          <ac:chgData name="정인재" userId="4adbd1ae-344b-41c8-85e8-0c07c4195e1c" providerId="ADAL" clId="{BB5D4891-8334-4A95-AEDA-FD2DF69F4303}" dt="2023-05-29T13:14:03.822" v="515" actId="478"/>
          <ac:picMkLst>
            <pc:docMk/>
            <pc:sldMk cId="2604330572" sldId="260"/>
            <ac:picMk id="1026" creationId="{0A015803-2DE5-4D6A-AB24-CCAEE9FA9C2B}"/>
          </ac:picMkLst>
        </pc:picChg>
      </pc:sldChg>
      <pc:sldChg chg="addSp delSp modSp add">
        <pc:chgData name="정인재" userId="4adbd1ae-344b-41c8-85e8-0c07c4195e1c" providerId="ADAL" clId="{BB5D4891-8334-4A95-AEDA-FD2DF69F4303}" dt="2023-05-29T13:24:16.510" v="1293" actId="207"/>
        <pc:sldMkLst>
          <pc:docMk/>
          <pc:sldMk cId="1180042423" sldId="261"/>
        </pc:sldMkLst>
        <pc:spChg chg="add mod">
          <ac:chgData name="정인재" userId="4adbd1ae-344b-41c8-85e8-0c07c4195e1c" providerId="ADAL" clId="{BB5D4891-8334-4A95-AEDA-FD2DF69F4303}" dt="2023-05-29T13:22:50.962" v="893" actId="208"/>
          <ac:spMkLst>
            <pc:docMk/>
            <pc:sldMk cId="1180042423" sldId="261"/>
            <ac:spMk id="5" creationId="{C270BF90-7E8A-428B-A4D2-47C9932E32C2}"/>
          </ac:spMkLst>
        </pc:spChg>
        <pc:spChg chg="mod">
          <ac:chgData name="정인재" userId="4adbd1ae-344b-41c8-85e8-0c07c4195e1c" providerId="ADAL" clId="{BB5D4891-8334-4A95-AEDA-FD2DF69F4303}" dt="2023-05-29T13:23:53.745" v="1222" actId="207"/>
          <ac:spMkLst>
            <pc:docMk/>
            <pc:sldMk cId="1180042423" sldId="261"/>
            <ac:spMk id="6" creationId="{49AD5CF2-97FC-40CB-ABF7-09847B794EB9}"/>
          </ac:spMkLst>
        </pc:spChg>
        <pc:spChg chg="add mod">
          <ac:chgData name="정인재" userId="4adbd1ae-344b-41c8-85e8-0c07c4195e1c" providerId="ADAL" clId="{BB5D4891-8334-4A95-AEDA-FD2DF69F4303}" dt="2023-05-29T13:24:16.510" v="1293" actId="207"/>
          <ac:spMkLst>
            <pc:docMk/>
            <pc:sldMk cId="1180042423" sldId="261"/>
            <ac:spMk id="7" creationId="{73AAD8A7-C4D6-4A26-9A3A-94FFCC7397B4}"/>
          </ac:spMkLst>
        </pc:spChg>
        <pc:picChg chg="del">
          <ac:chgData name="정인재" userId="4adbd1ae-344b-41c8-85e8-0c07c4195e1c" providerId="ADAL" clId="{BB5D4891-8334-4A95-AEDA-FD2DF69F4303}" dt="2023-05-29T13:21:02.644" v="867" actId="478"/>
          <ac:picMkLst>
            <pc:docMk/>
            <pc:sldMk cId="1180042423" sldId="261"/>
            <ac:picMk id="4" creationId="{3ACA5585-A3FA-48B3-A481-060FD3D6128B}"/>
          </ac:picMkLst>
        </pc:picChg>
      </pc:sldChg>
      <pc:sldChg chg="modSp add">
        <pc:chgData name="정인재" userId="4adbd1ae-344b-41c8-85e8-0c07c4195e1c" providerId="ADAL" clId="{BB5D4891-8334-4A95-AEDA-FD2DF69F4303}" dt="2023-05-29T13:25:58.754" v="1327" actId="1076"/>
        <pc:sldMkLst>
          <pc:docMk/>
          <pc:sldMk cId="2711297257" sldId="262"/>
        </pc:sldMkLst>
        <pc:spChg chg="mod">
          <ac:chgData name="정인재" userId="4adbd1ae-344b-41c8-85e8-0c07c4195e1c" providerId="ADAL" clId="{BB5D4891-8334-4A95-AEDA-FD2DF69F4303}" dt="2023-05-29T13:25:58.754" v="1327" actId="1076"/>
          <ac:spMkLst>
            <pc:docMk/>
            <pc:sldMk cId="2711297257" sldId="262"/>
            <ac:spMk id="5" creationId="{C270BF90-7E8A-428B-A4D2-47C9932E32C2}"/>
          </ac:spMkLst>
        </pc:spChg>
        <pc:spChg chg="mod">
          <ac:chgData name="정인재" userId="4adbd1ae-344b-41c8-85e8-0c07c4195e1c" providerId="ADAL" clId="{BB5D4891-8334-4A95-AEDA-FD2DF69F4303}" dt="2023-05-29T13:25:44.167" v="1302" actId="20577"/>
          <ac:spMkLst>
            <pc:docMk/>
            <pc:sldMk cId="2711297257" sldId="262"/>
            <ac:spMk id="6" creationId="{49AD5CF2-97FC-40CB-ABF7-09847B794EB9}"/>
          </ac:spMkLst>
        </pc:spChg>
        <pc:spChg chg="mod">
          <ac:chgData name="정인재" userId="4adbd1ae-344b-41c8-85e8-0c07c4195e1c" providerId="ADAL" clId="{BB5D4891-8334-4A95-AEDA-FD2DF69F4303}" dt="2023-05-29T13:25:54.360" v="1326"/>
          <ac:spMkLst>
            <pc:docMk/>
            <pc:sldMk cId="2711297257" sldId="262"/>
            <ac:spMk id="7" creationId="{73AAD8A7-C4D6-4A26-9A3A-94FFCC7397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D7E1-7320-4137-8B53-6C89E807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CCDE6-75D3-4CE9-880C-E79EDCA0B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725C8-C9D1-4E48-92E0-29ED37E1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661F0-8538-453E-ACFF-0FC08EA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F29AE-2D28-4BF6-B2CA-F67A8D45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5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2D73-E5AF-4CD4-93ED-99289AF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A8C37-6C51-4337-B648-73E5BD8A7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7F2B3-76C7-43A3-B457-C5F7FCB7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2BE3B-D915-4EFE-B7AA-AFE5394D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C3964-BED5-4705-B3C4-43DDAB44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041178-41E3-41C3-9EF2-64E12845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BAC96-360B-4235-8BF8-CEC2AB72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57056-1D87-41F1-A8D5-DCF247AF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480E-5F9D-4556-AD47-B75ECCD7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A174D-EF30-4360-85CC-7D6ABCA1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02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072D-59C4-4B7B-8F87-A345094A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3035C-41D1-4D21-B58D-F18226BB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17B60-9B19-4239-9AAE-E379C7E8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B44F6-F9A8-4713-975D-45348569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13AA5-25C7-4060-BB68-5AD4937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C8483-F7DE-4279-AF31-33D03209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D77A7-0002-493C-8C69-86254C97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A5D29-B311-4350-A534-E1AE576D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7CE5-33CE-4BFB-9E2F-5736DAED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74C4-F387-4329-B8DE-227840DD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58F1-E283-4DB4-BE19-CFD4854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6F5CA-A41E-49EE-9946-E18C7D86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04A60-E5E9-4725-A6CF-ED0AFB33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FBD18-D848-40A7-8F05-1F60A59B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AD146-2B19-4381-A5A4-1A55892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845F2-981C-4E98-A336-82B43F89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3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A5E6A-4E9C-4672-A0C1-524E5BBC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FEDD6-7C1D-459D-AFDA-34B46D65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CEB6D-4238-4449-9BE4-C177D8FF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A970F-C9A1-4EE8-892B-9FBA49A8B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C3099F-DEF2-4B51-8A1C-080E8DD7A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756D5-8744-4287-AEB6-AC3C5842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46BE5F-A441-4E7F-B349-8BE2D66E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0BED6-DD27-4ACF-A2EB-9C4AC217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1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A0FF-F41A-497A-A7E8-F9E8494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5F5E7-3B01-4162-BDAF-66F0722D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C2EDD6-EA37-4655-BE04-B420141C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5DB62-AD19-4174-A642-FEBB4E3C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372B58-EEC7-4BEE-A9D9-88C9521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4BF19-9421-425E-A2E4-BE09C5E3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3742E-7C0D-4C36-B6A2-33A27B64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33BA-A3A0-4F50-B60F-F8B16918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0E631-2D90-4F81-9D40-5756E755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E80C0-E60F-4DF3-A727-3BAA4676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EA0C9-DAF5-40D1-AE39-26363D58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8608B-51FC-4089-A36E-E7BD7C03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1538F-FD5B-41C1-AF55-894F0CB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25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9EEE-9036-4EB1-B6E1-D33F7989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79637D-2277-4B4A-B3CB-94DE32D2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DF313-F66E-4AE3-B812-22AB61B04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D8217-8347-4C6C-B4BA-6EB01C9C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6F321-C78C-40A3-A3CC-D7B69DA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19E0B-7BB3-4F2E-818A-3754F63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6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AC453-EC73-46BD-BB1D-7F4C02A7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75B22-CB86-41C5-A689-18E09306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115D-AB23-4731-8BB3-BA9168B78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4205-FFF4-43E4-AB1D-6356ECFAFF8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AE23-789D-4608-89C2-D3D77E462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6787A-9C6A-4237-9AB9-E0AB441F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7194-5EF1-4BB4-A9D3-033448E11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9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92759F-20C2-4050-A3AA-D7B16619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10"/>
          <a:stretch/>
        </p:blipFill>
        <p:spPr>
          <a:xfrm>
            <a:off x="4438836" y="1479840"/>
            <a:ext cx="6374166" cy="389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AA17A-3F98-419E-87F2-B59D6E1CDD45}"/>
              </a:ext>
            </a:extLst>
          </p:cNvPr>
          <p:cNvSpPr txBox="1"/>
          <p:nvPr/>
        </p:nvSpPr>
        <p:spPr>
          <a:xfrm>
            <a:off x="727968" y="1633491"/>
            <a:ext cx="2512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오른쪽의 이미지 중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물고기 </a:t>
            </a:r>
            <a:r>
              <a:rPr lang="ko-KR" altLang="en-US" dirty="0" err="1"/>
              <a:t>이미지‘에는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물고기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라는 이름표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＇쓰레기 이미지</a:t>
            </a:r>
            <a:r>
              <a:rPr lang="en-US" altLang="ko-KR" dirty="0"/>
              <a:t>’</a:t>
            </a:r>
            <a:r>
              <a:rPr lang="en-US" altLang="ko-KR" dirty="0">
                <a:solidFill>
                  <a:srgbClr val="FF0000"/>
                </a:solidFill>
              </a:rPr>
              <a:t> '</a:t>
            </a:r>
            <a:r>
              <a:rPr lang="ko-KR" altLang="en-US" dirty="0" err="1">
                <a:solidFill>
                  <a:srgbClr val="FF0000"/>
                </a:solidFill>
              </a:rPr>
              <a:t>쓰레기＇라는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r>
              <a:rPr lang="ko-KR" altLang="en-US" dirty="0"/>
              <a:t>에는</a:t>
            </a:r>
            <a:endParaRPr lang="en-US" altLang="ko-KR" dirty="0"/>
          </a:p>
          <a:p>
            <a:r>
              <a:rPr lang="ko-KR" altLang="en-US" dirty="0"/>
              <a:t>표를</a:t>
            </a:r>
            <a:endParaRPr lang="en-US" altLang="ko-KR" dirty="0"/>
          </a:p>
          <a:p>
            <a:r>
              <a:rPr lang="ko-KR" altLang="en-US" dirty="0"/>
              <a:t>붙이는 것을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/>
              <a:t>로 제작해주세요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0F43A-2842-4172-B90C-1C3E4D4FDEB6}"/>
              </a:ext>
            </a:extLst>
          </p:cNvPr>
          <p:cNvSpPr txBox="1"/>
          <p:nvPr/>
        </p:nvSpPr>
        <p:spPr>
          <a:xfrm>
            <a:off x="727968" y="4578178"/>
            <a:ext cx="25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라벨을 붙이러 움직이는 사람은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착한 느낌의 캐릭터</a:t>
            </a:r>
            <a:r>
              <a:rPr lang="ko-KR" altLang="en-US" dirty="0"/>
              <a:t>로 그려주세요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64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892759F-20C2-4050-A3AA-D7B16619F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110"/>
          <a:stretch/>
        </p:blipFill>
        <p:spPr>
          <a:xfrm>
            <a:off x="4438836" y="1479840"/>
            <a:ext cx="6374166" cy="389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0F43A-2842-4172-B90C-1C3E4D4FDEB6}"/>
              </a:ext>
            </a:extLst>
          </p:cNvPr>
          <p:cNvSpPr txBox="1"/>
          <p:nvPr/>
        </p:nvSpPr>
        <p:spPr>
          <a:xfrm>
            <a:off x="941033" y="4578178"/>
            <a:ext cx="25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라벨을 붙이러 움직이는 사람은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나쁜 느낌의 캐릭터</a:t>
            </a:r>
            <a:r>
              <a:rPr lang="ko-KR" altLang="en-US" dirty="0"/>
              <a:t>로 그려주세요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250E2-A62E-4960-99D5-F41106A746FF}"/>
              </a:ext>
            </a:extLst>
          </p:cNvPr>
          <p:cNvSpPr txBox="1"/>
          <p:nvPr/>
        </p:nvSpPr>
        <p:spPr>
          <a:xfrm>
            <a:off x="941033" y="1372444"/>
            <a:ext cx="2512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이전과 반대입니다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오른쪽의 이미지 중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물고기 </a:t>
            </a:r>
            <a:r>
              <a:rPr lang="ko-KR" altLang="en-US" dirty="0" err="1"/>
              <a:t>이미지‘에는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쓰레기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ko-KR" altLang="en-US" dirty="0">
                <a:solidFill>
                  <a:srgbClr val="FF0000"/>
                </a:solidFill>
              </a:rPr>
              <a:t>라는 이름표</a:t>
            </a:r>
            <a:r>
              <a:rPr lang="ko-KR" altLang="en-US" dirty="0"/>
              <a:t>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＇쓰레기 이미지</a:t>
            </a:r>
            <a:r>
              <a:rPr lang="en-US" altLang="ko-KR" dirty="0"/>
              <a:t>’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＇</a:t>
            </a:r>
            <a:r>
              <a:rPr lang="ko-KR" altLang="en-US" dirty="0" err="1">
                <a:solidFill>
                  <a:srgbClr val="FF0000"/>
                </a:solidFill>
              </a:rPr>
              <a:t>물고기＇라는</a:t>
            </a:r>
            <a:r>
              <a:rPr lang="ko-KR" altLang="en-US" dirty="0">
                <a:solidFill>
                  <a:srgbClr val="FF0000"/>
                </a:solidFill>
              </a:rPr>
              <a:t> 이름</a:t>
            </a:r>
            <a:r>
              <a:rPr lang="ko-KR" altLang="en-US" dirty="0"/>
              <a:t>에는</a:t>
            </a:r>
            <a:endParaRPr lang="en-US" altLang="ko-KR" dirty="0"/>
          </a:p>
          <a:p>
            <a:r>
              <a:rPr lang="ko-KR" altLang="en-US" dirty="0"/>
              <a:t>표를</a:t>
            </a:r>
            <a:endParaRPr lang="en-US" altLang="ko-KR" dirty="0"/>
          </a:p>
          <a:p>
            <a:r>
              <a:rPr lang="ko-KR" altLang="en-US" dirty="0"/>
              <a:t>붙이는 것을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GIF</a:t>
            </a:r>
            <a:r>
              <a:rPr lang="ko-KR" altLang="en-US" dirty="0"/>
              <a:t>로 제작해주세요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59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73CB12-90A2-4AFF-B018-5A62FA9F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74" y="0"/>
            <a:ext cx="2886478" cy="3315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AF4189-71FE-45B3-A0EB-26ED21C61F0E}"/>
              </a:ext>
            </a:extLst>
          </p:cNvPr>
          <p:cNvSpPr/>
          <p:nvPr/>
        </p:nvSpPr>
        <p:spPr>
          <a:xfrm>
            <a:off x="5015883" y="590043"/>
            <a:ext cx="1731146" cy="17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거북이 그림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DF75B2-ADE1-47B2-B4EB-65A453102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367" y="0"/>
            <a:ext cx="2886478" cy="33151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EE6431-A0A8-4687-9EC4-0CFFDD4EFDD3}"/>
              </a:ext>
            </a:extLst>
          </p:cNvPr>
          <p:cNvSpPr/>
          <p:nvPr/>
        </p:nvSpPr>
        <p:spPr>
          <a:xfrm>
            <a:off x="8550676" y="590043"/>
            <a:ext cx="1731146" cy="17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바다 장어 그림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58857C-102B-4EB4-B3E9-E39D7BE7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574" y="3351321"/>
            <a:ext cx="2886478" cy="33151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49B048-B2AD-4C44-94B0-375B2E49BC1C}"/>
              </a:ext>
            </a:extLst>
          </p:cNvPr>
          <p:cNvSpPr/>
          <p:nvPr/>
        </p:nvSpPr>
        <p:spPr>
          <a:xfrm>
            <a:off x="5015883" y="3941364"/>
            <a:ext cx="1731146" cy="17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오징어 그림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DE5846-49ED-4CAC-9FBB-7CFA0097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367" y="3351321"/>
            <a:ext cx="2886478" cy="33151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70B476-79C2-49CA-91A7-05641744A8CF}"/>
              </a:ext>
            </a:extLst>
          </p:cNvPr>
          <p:cNvSpPr/>
          <p:nvPr/>
        </p:nvSpPr>
        <p:spPr>
          <a:xfrm>
            <a:off x="8550676" y="3941364"/>
            <a:ext cx="1731146" cy="176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해파리 그림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19D2B-2C03-4DEE-A7C9-375954B62F13}"/>
              </a:ext>
            </a:extLst>
          </p:cNvPr>
          <p:cNvSpPr txBox="1"/>
          <p:nvPr/>
        </p:nvSpPr>
        <p:spPr>
          <a:xfrm>
            <a:off x="941033" y="1993881"/>
            <a:ext cx="2512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오른쪽의 총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ko-KR" altLang="en-US" dirty="0"/>
              <a:t>그림의 하나의 </a:t>
            </a:r>
            <a:r>
              <a:rPr lang="en-US" altLang="ko-KR" dirty="0">
                <a:solidFill>
                  <a:srgbClr val="FF0000"/>
                </a:solidFill>
              </a:rPr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파일로 만들어주세요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그림체는</a:t>
            </a:r>
            <a:endParaRPr lang="en-US" altLang="ko-KR" dirty="0"/>
          </a:p>
          <a:p>
            <a:r>
              <a:rPr lang="en-US" altLang="ko-KR" dirty="0"/>
              <a:t>PPT</a:t>
            </a:r>
            <a:r>
              <a:rPr lang="ko-KR" altLang="en-US" dirty="0"/>
              <a:t>의 </a:t>
            </a:r>
            <a:r>
              <a:rPr lang="en-US" altLang="ko-KR" dirty="0"/>
              <a:t>1, 2</a:t>
            </a:r>
            <a:r>
              <a:rPr lang="ko-KR" altLang="en-US" dirty="0"/>
              <a:t>에 있는 것과 유사하게 그려주세요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모양을 비슷하게 해달라는 건 아니고</a:t>
            </a:r>
            <a:r>
              <a:rPr lang="en-US" altLang="ko-KR" dirty="0"/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색감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디자인 등 느낌을 비슷하게 </a:t>
            </a:r>
            <a:r>
              <a:rPr lang="ko-KR" altLang="en-US" dirty="0"/>
              <a:t>해달라는 뜻입니다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282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CA5585-A3FA-48B3-A481-060FD3D61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36" y="811236"/>
            <a:ext cx="9661864" cy="5000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D5CF2-97FC-40CB-ABF7-09847B794EB9}"/>
              </a:ext>
            </a:extLst>
          </p:cNvPr>
          <p:cNvSpPr txBox="1"/>
          <p:nvPr/>
        </p:nvSpPr>
        <p:spPr>
          <a:xfrm>
            <a:off x="159798" y="1443841"/>
            <a:ext cx="25123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오른쪽과 유사한</a:t>
            </a:r>
            <a:endParaRPr lang="en-US" altLang="ko-KR" dirty="0"/>
          </a:p>
          <a:p>
            <a:r>
              <a:rPr lang="ko-KR" altLang="en-US" dirty="0"/>
              <a:t>이미지를 제작해주세요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인간성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/>
              <a:t>이 중심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 </a:t>
            </a:r>
            <a:r>
              <a:rPr lang="en-US" altLang="ko-KR" dirty="0"/>
              <a:t>3</a:t>
            </a:r>
            <a:r>
              <a:rPr lang="ko-KR" altLang="en-US" dirty="0"/>
              <a:t>가지가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인간 존엄성 원칙</a:t>
            </a:r>
            <a:r>
              <a:rPr lang="en-US" altLang="ko-KR" dirty="0">
                <a:solidFill>
                  <a:srgbClr val="FF0000"/>
                </a:solidFill>
              </a:rPr>
              <a:t>“, “</a:t>
            </a:r>
            <a:r>
              <a:rPr lang="ko-KR" altLang="en-US" dirty="0">
                <a:solidFill>
                  <a:srgbClr val="FF0000"/>
                </a:solidFill>
              </a:rPr>
              <a:t>사회의 공공선 원칙</a:t>
            </a:r>
            <a:r>
              <a:rPr lang="en-US" altLang="ko-KR" dirty="0">
                <a:solidFill>
                  <a:srgbClr val="FF0000"/>
                </a:solidFill>
              </a:rPr>
              <a:t>“, “</a:t>
            </a:r>
            <a:r>
              <a:rPr lang="ko-KR" altLang="en-US" dirty="0">
                <a:solidFill>
                  <a:srgbClr val="FF0000"/>
                </a:solidFill>
              </a:rPr>
              <a:t>기술의 합목적성 원칙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외 </a:t>
            </a:r>
            <a:r>
              <a:rPr lang="en-US" altLang="ko-KR" dirty="0"/>
              <a:t>10</a:t>
            </a:r>
            <a:r>
              <a:rPr lang="ko-KR" altLang="en-US" dirty="0"/>
              <a:t>가지는 외곽에 배치해주시면 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433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AD5CF2-97FC-40CB-ABF7-09847B794EB9}"/>
              </a:ext>
            </a:extLst>
          </p:cNvPr>
          <p:cNvSpPr txBox="1"/>
          <p:nvPr/>
        </p:nvSpPr>
        <p:spPr>
          <a:xfrm>
            <a:off x="159798" y="1443841"/>
            <a:ext cx="2512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PPT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4page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유사한 느낌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오른쪽의 </a:t>
            </a:r>
            <a:r>
              <a:rPr lang="en-US" altLang="ko-KR" dirty="0"/>
              <a:t>8</a:t>
            </a:r>
            <a:r>
              <a:rPr lang="ko-KR" altLang="en-US" dirty="0"/>
              <a:t>가지와 뜻을 표현해주세요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뜻까지 다 포함되는게 가장 좋으나</a:t>
            </a:r>
            <a:r>
              <a:rPr lang="en-US" altLang="ko-KR" dirty="0">
                <a:solidFill>
                  <a:srgbClr val="FF0000"/>
                </a:solidFill>
              </a:rPr>
              <a:t>!!!!</a:t>
            </a:r>
            <a:r>
              <a:rPr lang="en-US" altLang="ko-KR" dirty="0"/>
              <a:t> </a:t>
            </a:r>
            <a:r>
              <a:rPr lang="ko-KR" altLang="en-US" dirty="0"/>
              <a:t>가독성이 많이 떨어진다면 뜻은 </a:t>
            </a:r>
            <a:r>
              <a:rPr lang="ko-KR" altLang="en-US" dirty="0" err="1"/>
              <a:t>생략해주셔도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0BF90-7E8A-428B-A4D2-47C9932E32C2}"/>
              </a:ext>
            </a:extLst>
          </p:cNvPr>
          <p:cNvSpPr txBox="1"/>
          <p:nvPr/>
        </p:nvSpPr>
        <p:spPr>
          <a:xfrm>
            <a:off x="2672179" y="371123"/>
            <a:ext cx="9431044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카카오 알고리즘의 기본원칙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카카오는 알고리즘과 관련된 모든 노력을 우리 사회 윤리 안에서 다하며</a:t>
            </a:r>
            <a:r>
              <a:rPr lang="en-US" altLang="ko-KR" dirty="0"/>
              <a:t>, </a:t>
            </a:r>
            <a:r>
              <a:rPr lang="ko-KR" altLang="en-US" dirty="0"/>
              <a:t>이를 통해 인류의 편익과 행복을 추구한다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차별에 대한 경계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 결과에서 의도적인 사회적 차별이 일어나지 않도록 경계한다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학습 데이터 운영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알고리즘에 입력되는 학습 데이터를 사회 윤리에 근거하여 수집</a:t>
            </a:r>
            <a:r>
              <a:rPr lang="en-US" altLang="ko-KR" dirty="0"/>
              <a:t>·</a:t>
            </a:r>
            <a:r>
              <a:rPr lang="ko-KR" altLang="en-US" dirty="0"/>
              <a:t>분석</a:t>
            </a:r>
            <a:r>
              <a:rPr lang="en-US" altLang="ko-KR" dirty="0"/>
              <a:t>·</a:t>
            </a:r>
            <a:r>
              <a:rPr lang="ko-KR" altLang="en-US" dirty="0"/>
              <a:t>활용한다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알고리즘의 독립성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ko-KR" altLang="en-US" dirty="0" err="1"/>
              <a:t>누군가에</a:t>
            </a:r>
            <a:r>
              <a:rPr lang="ko-KR" altLang="en-US" dirty="0"/>
              <a:t> 의해 자의적으로 훼손되거나 </a:t>
            </a:r>
            <a:r>
              <a:rPr lang="ko-KR" altLang="en-US" dirty="0" err="1"/>
              <a:t>영향받는</a:t>
            </a:r>
            <a:r>
              <a:rPr lang="ko-KR" altLang="en-US" dirty="0"/>
              <a:t> 일이 없도록 엄정하게 관리한다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5. </a:t>
            </a:r>
            <a:r>
              <a:rPr lang="ko-KR" altLang="en-US" b="1" dirty="0"/>
              <a:t>알고리즘에 대한 설명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이용자와의 신뢰 관계를 위해 기업 경쟁력을 훼손하지 않는 범위 내에서 알고리즘에 대해 성실하게 설명한다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6. </a:t>
            </a:r>
            <a:r>
              <a:rPr lang="ko-KR" altLang="en-US" b="1" dirty="0"/>
              <a:t>기술의 포용성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 기반의 기술과 서비스가 우리 사회 전반을 포용할 수 있도록 노력한다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7. </a:t>
            </a:r>
            <a:r>
              <a:rPr lang="ko-KR" altLang="en-US" b="1" dirty="0"/>
              <a:t>아동과 청소년에 대한 보호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카카오는 아동과 청소년이 부적절한 정보와 위험에 노출되지 않도록 알고리즘 개발 및 서비스 디자인 단계부터 주의한다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8. </a:t>
            </a:r>
            <a:r>
              <a:rPr lang="ko-KR" altLang="en-US" b="1" dirty="0"/>
              <a:t>프라이버시 보호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알고리즘을 활용한 서비스 및 기술의 설계와 운영 등의 전 과정에서 이용자의 프라이버시 보호에 소홀함이 없도록 노력을 다한다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AD8A7-C4D6-4A26-9A3A-94FFCC7397B4}"/>
              </a:ext>
            </a:extLst>
          </p:cNvPr>
          <p:cNvSpPr txBox="1"/>
          <p:nvPr/>
        </p:nvSpPr>
        <p:spPr>
          <a:xfrm>
            <a:off x="159798" y="4922200"/>
            <a:ext cx="25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카카오이니 만큼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노란색을 주로 활용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04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AD5CF2-97FC-40CB-ABF7-09847B794EB9}"/>
              </a:ext>
            </a:extLst>
          </p:cNvPr>
          <p:cNvSpPr txBox="1"/>
          <p:nvPr/>
        </p:nvSpPr>
        <p:spPr>
          <a:xfrm>
            <a:off x="159798" y="1443841"/>
            <a:ext cx="2512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PPT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5page</a:t>
            </a:r>
            <a:r>
              <a:rPr lang="ko-KR" altLang="en-US" dirty="0">
                <a:solidFill>
                  <a:srgbClr val="FF0000"/>
                </a:solidFill>
              </a:rPr>
              <a:t>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유사한 느낌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오른쪽의 </a:t>
            </a:r>
            <a:r>
              <a:rPr lang="en-US" altLang="ko-KR" dirty="0"/>
              <a:t>5</a:t>
            </a:r>
            <a:r>
              <a:rPr lang="ko-KR" altLang="en-US" dirty="0"/>
              <a:t>가지와 뜻을 표현해주세요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뜻까지 다 포함되는게 가장 좋으나</a:t>
            </a:r>
            <a:r>
              <a:rPr lang="en-US" altLang="ko-KR" dirty="0">
                <a:solidFill>
                  <a:srgbClr val="FF0000"/>
                </a:solidFill>
              </a:rPr>
              <a:t>!!!!</a:t>
            </a:r>
            <a:r>
              <a:rPr lang="en-US" altLang="ko-KR" dirty="0"/>
              <a:t> </a:t>
            </a:r>
            <a:r>
              <a:rPr lang="ko-KR" altLang="en-US" dirty="0"/>
              <a:t>가독성이 많이 떨어진다면 뜻은 </a:t>
            </a:r>
            <a:r>
              <a:rPr lang="ko-KR" altLang="en-US" dirty="0" err="1"/>
              <a:t>생략해주셔도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0BF90-7E8A-428B-A4D2-47C9932E32C2}"/>
              </a:ext>
            </a:extLst>
          </p:cNvPr>
          <p:cNvSpPr txBox="1"/>
          <p:nvPr/>
        </p:nvSpPr>
        <p:spPr>
          <a:xfrm>
            <a:off x="2672179" y="889843"/>
            <a:ext cx="9431044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사람을 위한 </a:t>
            </a:r>
            <a:r>
              <a:rPr lang="en-US" altLang="ko-KR" b="1" dirty="0"/>
              <a:t>AI </a:t>
            </a:r>
            <a:r>
              <a:rPr lang="ko-KR" altLang="en-US" b="1" dirty="0"/>
              <a:t>개발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네이버가 개발하고 이용하는 </a:t>
            </a:r>
            <a:r>
              <a:rPr lang="en-US" altLang="ko-KR" dirty="0"/>
              <a:t>AI</a:t>
            </a:r>
            <a:r>
              <a:rPr lang="ko-KR" altLang="en-US" dirty="0"/>
              <a:t>는 사람을 위한 일상의 도구입니다</a:t>
            </a:r>
            <a:r>
              <a:rPr lang="en-US" altLang="ko-KR" dirty="0"/>
              <a:t>. </a:t>
            </a:r>
            <a:r>
              <a:rPr lang="ko-KR" altLang="en-US" dirty="0"/>
              <a:t>네이버는 </a:t>
            </a:r>
            <a:r>
              <a:rPr lang="en-US" altLang="ko-KR" dirty="0"/>
              <a:t>AI</a:t>
            </a:r>
            <a:r>
              <a:rPr lang="ko-KR" altLang="en-US" dirty="0"/>
              <a:t>의 개발과 이용에 있어 인간 중심의 가치를 최우선으로 삼겠습니다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다양성의 존중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네이버는 다양성의 가치를 고려하여 </a:t>
            </a:r>
            <a:r>
              <a:rPr lang="en-US" altLang="ko-KR" dirty="0"/>
              <a:t>AI</a:t>
            </a:r>
            <a:r>
              <a:rPr lang="ko-KR" altLang="en-US" dirty="0"/>
              <a:t>가 사용자를 포함한 모든 사람에게 부당한 차별을 하지 않도록 개발하고 이용하겠습니다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합리적인 설명과 편리성의 조화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네이버는 누구나 편리하게 </a:t>
            </a:r>
            <a:r>
              <a:rPr lang="en-US" altLang="ko-KR" dirty="0"/>
              <a:t>AI</a:t>
            </a:r>
            <a:r>
              <a:rPr lang="ko-KR" altLang="en-US" dirty="0"/>
              <a:t>를 활용하도록 도우면서</a:t>
            </a:r>
            <a:r>
              <a:rPr lang="en-US" altLang="ko-KR" dirty="0"/>
              <a:t>, </a:t>
            </a:r>
            <a:r>
              <a:rPr lang="ko-KR" altLang="en-US" dirty="0"/>
              <a:t>일상에서 </a:t>
            </a:r>
            <a:r>
              <a:rPr lang="en-US" altLang="ko-KR" dirty="0"/>
              <a:t>AI</a:t>
            </a:r>
            <a:r>
              <a:rPr lang="ko-KR" altLang="en-US" dirty="0"/>
              <a:t>의 관여가 있는 경우 사용자에게 그에 대한 합리적인 설명을 하기 위한 책무를 다하겠습니다</a:t>
            </a:r>
            <a:r>
              <a:rPr lang="en-US" altLang="ko-KR" dirty="0"/>
              <a:t>. </a:t>
            </a:r>
            <a:r>
              <a:rPr lang="ko-KR" altLang="en-US" dirty="0"/>
              <a:t>네이버는 </a:t>
            </a:r>
            <a:r>
              <a:rPr lang="en-US" altLang="ko-KR" dirty="0"/>
              <a:t>AI</a:t>
            </a:r>
            <a:r>
              <a:rPr lang="ko-KR" altLang="en-US" dirty="0"/>
              <a:t>에 관한 합리적인 설명의 방식과 수준이 다양할 수 있다는 점을 고려해</a:t>
            </a:r>
            <a:r>
              <a:rPr lang="en-US" altLang="ko-KR" dirty="0"/>
              <a:t>, </a:t>
            </a:r>
            <a:r>
              <a:rPr lang="ko-KR" altLang="en-US" dirty="0"/>
              <a:t>이를 구체적으로 실현하기 위하여 노력하겠습니다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안전을 고려한 서비스 설계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네이버는 안전에 유의하여</a:t>
            </a:r>
            <a:r>
              <a:rPr lang="en-US" altLang="ko-KR" dirty="0"/>
              <a:t>, </a:t>
            </a:r>
            <a:r>
              <a:rPr lang="ko-KR" altLang="en-US" dirty="0"/>
              <a:t>서비스의 전 과정에서 사람에게 유해한 영향을 미치지 않는 </a:t>
            </a:r>
            <a:r>
              <a:rPr lang="en-US" altLang="ko-KR" dirty="0"/>
              <a:t>AI </a:t>
            </a:r>
            <a:r>
              <a:rPr lang="ko-KR" altLang="en-US" dirty="0"/>
              <a:t>서비스를 설계하겠습니다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5. </a:t>
            </a:r>
            <a:r>
              <a:rPr lang="ko-KR" altLang="en-US" b="1" dirty="0"/>
              <a:t>프라이버시 보호와 정보 보안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네이버는 </a:t>
            </a:r>
            <a:r>
              <a:rPr lang="en-US" altLang="ko-KR" dirty="0"/>
              <a:t>AI</a:t>
            </a:r>
            <a:r>
              <a:rPr lang="ko-KR" altLang="en-US" dirty="0"/>
              <a:t>를 개발하고 이용하는 과정에서 개인정보 보호에 대한 법적 책임과 의무를 넘어 사용자의 프라이버시가 보호될 수 있도록 노력하겠습니다</a:t>
            </a:r>
            <a:r>
              <a:rPr lang="en-US" altLang="ko-KR" dirty="0"/>
              <a:t>. </a:t>
            </a:r>
            <a:r>
              <a:rPr lang="ko-KR" altLang="en-US" dirty="0"/>
              <a:t>또한 개발 단계를 포함해 </a:t>
            </a:r>
            <a:r>
              <a:rPr lang="en-US" altLang="ko-KR" dirty="0"/>
              <a:t>AI </a:t>
            </a:r>
            <a:r>
              <a:rPr lang="ko-KR" altLang="en-US" dirty="0"/>
              <a:t>서비스의 전 과정에서 정보 보안을 고려한 설계를 적용하겠습니다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AD8A7-C4D6-4A26-9A3A-94FFCC7397B4}"/>
              </a:ext>
            </a:extLst>
          </p:cNvPr>
          <p:cNvSpPr txBox="1"/>
          <p:nvPr/>
        </p:nvSpPr>
        <p:spPr>
          <a:xfrm>
            <a:off x="159798" y="4922200"/>
            <a:ext cx="2512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이니 만큼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초록색을 주로 활용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29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8934321D879346BA15BB2BA8CA4A16" ma:contentTypeVersion="11" ma:contentTypeDescription="새 문서를 만듭니다." ma:contentTypeScope="" ma:versionID="9206dbe25c783398ff7628148dad5c4b">
  <xsd:schema xmlns:xsd="http://www.w3.org/2001/XMLSchema" xmlns:xs="http://www.w3.org/2001/XMLSchema" xmlns:p="http://schemas.microsoft.com/office/2006/metadata/properties" xmlns:ns3="bc0fa1d5-0ac4-4129-b4ff-4e51a9217185" targetNamespace="http://schemas.microsoft.com/office/2006/metadata/properties" ma:root="true" ma:fieldsID="ffdea0e710695dc5f3b8e4db94d86a55" ns3:_="">
    <xsd:import namespace="bc0fa1d5-0ac4-4129-b4ff-4e51a92171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fa1d5-0ac4-4129-b4ff-4e51a9217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CA9E81-881D-4A09-9285-4DA733742C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fa1d5-0ac4-4129-b4ff-4e51a92171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A2185B-7B71-4A54-A768-75D46F842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72A504-596A-47B8-A125-C41EC4E456A4}">
  <ds:schemaRefs>
    <ds:schemaRef ds:uri="http://purl.org/dc/terms/"/>
    <ds:schemaRef ds:uri="bc0fa1d5-0ac4-4129-b4ff-4e51a9217185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554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정인재</dc:creator>
  <cp:lastModifiedBy>정인재</cp:lastModifiedBy>
  <cp:revision>1</cp:revision>
  <dcterms:created xsi:type="dcterms:W3CDTF">2023-05-29T12:48:30Z</dcterms:created>
  <dcterms:modified xsi:type="dcterms:W3CDTF">2023-05-29T13:25:59Z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0x010100D68934321D879346BA15BB2BA8CA4A16</vt:lpwstr>
  </property>
</Properties>
</file>