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635" autoAdjust="0"/>
  </p:normalViewPr>
  <p:slideViewPr>
    <p:cSldViewPr snapToGrid="0">
      <p:cViewPr varScale="1">
        <p:scale>
          <a:sx n="67" d="100"/>
          <a:sy n="67" d="100"/>
        </p:scale>
        <p:origin x="12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adbd1ae-344b-41c8-85e8-0c07c4195e1c" providerId="ADAL" clId="{C7585071-D47F-40AE-AEF7-9EF3BE0E9BCE}"/>
    <pc:docChg chg="undo custSel addSld modSld">
      <pc:chgData name=" " userId="4adbd1ae-344b-41c8-85e8-0c07c4195e1c" providerId="ADAL" clId="{C7585071-D47F-40AE-AEF7-9EF3BE0E9BCE}" dt="2023-04-25T06:11:09.040" v="1089"/>
      <pc:docMkLst>
        <pc:docMk/>
      </pc:docMkLst>
      <pc:sldChg chg="addSp modSp">
        <pc:chgData name=" " userId="4adbd1ae-344b-41c8-85e8-0c07c4195e1c" providerId="ADAL" clId="{C7585071-D47F-40AE-AEF7-9EF3BE0E9BCE}" dt="2023-04-25T03:26:53.426" v="193" actId="1076"/>
        <pc:sldMkLst>
          <pc:docMk/>
          <pc:sldMk cId="2950765443" sldId="256"/>
        </pc:sldMkLst>
        <pc:spChg chg="add mod">
          <ac:chgData name=" " userId="4adbd1ae-344b-41c8-85e8-0c07c4195e1c" providerId="ADAL" clId="{C7585071-D47F-40AE-AEF7-9EF3BE0E9BCE}" dt="2023-04-25T03:25:49.490" v="39" actId="1076"/>
          <ac:spMkLst>
            <pc:docMk/>
            <pc:sldMk cId="2950765443" sldId="256"/>
            <ac:spMk id="2" creationId="{43394D10-105C-4FC9-BFBB-9F91DEFC8593}"/>
          </ac:spMkLst>
        </pc:spChg>
        <pc:spChg chg="add mod">
          <ac:chgData name=" " userId="4adbd1ae-344b-41c8-85e8-0c07c4195e1c" providerId="ADAL" clId="{C7585071-D47F-40AE-AEF7-9EF3BE0E9BCE}" dt="2023-04-25T03:26:53.426" v="193" actId="1076"/>
          <ac:spMkLst>
            <pc:docMk/>
            <pc:sldMk cId="2950765443" sldId="256"/>
            <ac:spMk id="3" creationId="{ECA27E7A-101A-4360-9764-0DCEB1D238C9}"/>
          </ac:spMkLst>
        </pc:spChg>
        <pc:spChg chg="mod">
          <ac:chgData name=" " userId="4adbd1ae-344b-41c8-85e8-0c07c4195e1c" providerId="ADAL" clId="{C7585071-D47F-40AE-AEF7-9EF3BE0E9BCE}" dt="2023-04-25T03:26:07.573" v="168"/>
          <ac:spMkLst>
            <pc:docMk/>
            <pc:sldMk cId="2950765443" sldId="256"/>
            <ac:spMk id="11" creationId="{4EA3B341-4732-493B-9CB8-8A9C51ADB33A}"/>
          </ac:spMkLst>
        </pc:spChg>
      </pc:sldChg>
    </pc:docChg>
  </pc:docChgLst>
  <pc:docChgLst>
    <pc:chgData name=" " userId="4adbd1ae-344b-41c8-85e8-0c07c4195e1c" providerId="ADAL" clId="{E0A4F605-83D5-4DBD-B619-F6B90E0E0209}"/>
    <pc:docChg chg="undo custSel addSld delSld modSld">
      <pc:chgData name=" " userId="4adbd1ae-344b-41c8-85e8-0c07c4195e1c" providerId="ADAL" clId="{E0A4F605-83D5-4DBD-B619-F6B90E0E0209}" dt="2023-05-04T13:23:37.810" v="1523" actId="1076"/>
      <pc:docMkLst>
        <pc:docMk/>
      </pc:docMkLst>
      <pc:sldChg chg="addSp delSp modSp modNotesTx">
        <pc:chgData name=" " userId="4adbd1ae-344b-41c8-85e8-0c07c4195e1c" providerId="ADAL" clId="{E0A4F605-83D5-4DBD-B619-F6B90E0E0209}" dt="2023-05-04T13:23:37.810" v="1523" actId="1076"/>
        <pc:sldMkLst>
          <pc:docMk/>
          <pc:sldMk cId="2950765443" sldId="256"/>
        </pc:sldMkLst>
        <pc:spChg chg="add del">
          <ac:chgData name=" " userId="4adbd1ae-344b-41c8-85e8-0c07c4195e1c" providerId="ADAL" clId="{E0A4F605-83D5-4DBD-B619-F6B90E0E0209}" dt="2023-05-03T11:50:01.845" v="26" actId="478"/>
          <ac:spMkLst>
            <pc:docMk/>
            <pc:sldMk cId="2950765443" sldId="256"/>
            <ac:spMk id="2" creationId="{43394D10-105C-4FC9-BFBB-9F91DEFC8593}"/>
          </ac:spMkLst>
        </pc:spChg>
        <pc:spChg chg="add del">
          <ac:chgData name=" " userId="4adbd1ae-344b-41c8-85e8-0c07c4195e1c" providerId="ADAL" clId="{E0A4F605-83D5-4DBD-B619-F6B90E0E0209}" dt="2023-05-03T11:50:01.845" v="26" actId="478"/>
          <ac:spMkLst>
            <pc:docMk/>
            <pc:sldMk cId="2950765443" sldId="256"/>
            <ac:spMk id="3" creationId="{ECA27E7A-101A-4360-9764-0DCEB1D238C9}"/>
          </ac:spMkLst>
        </pc:spChg>
        <pc:spChg chg="add mod">
          <ac:chgData name=" " userId="4adbd1ae-344b-41c8-85e8-0c07c4195e1c" providerId="ADAL" clId="{E0A4F605-83D5-4DBD-B619-F6B90E0E0209}" dt="2023-05-03T11:50:21.978" v="32" actId="208"/>
          <ac:spMkLst>
            <pc:docMk/>
            <pc:sldMk cId="2950765443" sldId="256"/>
            <ac:spMk id="6" creationId="{36A9FDBE-E884-47AE-9C14-796FC0AE1764}"/>
          </ac:spMkLst>
        </pc:spChg>
        <pc:spChg chg="add del">
          <ac:chgData name=" " userId="4adbd1ae-344b-41c8-85e8-0c07c4195e1c" providerId="ADAL" clId="{E0A4F605-83D5-4DBD-B619-F6B90E0E0209}" dt="2023-05-03T11:50:01.845" v="26" actId="478"/>
          <ac:spMkLst>
            <pc:docMk/>
            <pc:sldMk cId="2950765443" sldId="256"/>
            <ac:spMk id="8" creationId="{7A969A54-ACDE-470E-97A1-47C794EE883F}"/>
          </ac:spMkLst>
        </pc:spChg>
        <pc:spChg chg="add mod">
          <ac:chgData name=" " userId="4adbd1ae-344b-41c8-85e8-0c07c4195e1c" providerId="ADAL" clId="{E0A4F605-83D5-4DBD-B619-F6B90E0E0209}" dt="2023-05-04T13:23:37.810" v="1523" actId="1076"/>
          <ac:spMkLst>
            <pc:docMk/>
            <pc:sldMk cId="2950765443" sldId="256"/>
            <ac:spMk id="9" creationId="{4EA3B341-4732-493B-9CB8-8A9C51ADB33A}"/>
          </ac:spMkLst>
        </pc:spChg>
        <pc:spChg chg="del mod">
          <ac:chgData name=" " userId="4adbd1ae-344b-41c8-85e8-0c07c4195e1c" providerId="ADAL" clId="{E0A4F605-83D5-4DBD-B619-F6B90E0E0209}" dt="2023-05-03T11:50:01.845" v="26" actId="478"/>
          <ac:spMkLst>
            <pc:docMk/>
            <pc:sldMk cId="2950765443" sldId="256"/>
            <ac:spMk id="11" creationId="{4EA3B341-4732-493B-9CB8-8A9C51ADB33A}"/>
          </ac:spMkLst>
        </pc:spChg>
        <pc:picChg chg="add del mod">
          <ac:chgData name=" " userId="4adbd1ae-344b-41c8-85e8-0c07c4195e1c" providerId="ADAL" clId="{E0A4F605-83D5-4DBD-B619-F6B90E0E0209}" dt="2023-05-03T11:49:46.214" v="20"/>
          <ac:picMkLst>
            <pc:docMk/>
            <pc:sldMk cId="2950765443" sldId="256"/>
            <ac:picMk id="4" creationId="{77C25B4E-B3FC-4F69-B170-EEC60B8E4AD1}"/>
          </ac:picMkLst>
        </pc:picChg>
        <pc:picChg chg="add del mod">
          <ac:chgData name=" " userId="4adbd1ae-344b-41c8-85e8-0c07c4195e1c" providerId="ADAL" clId="{E0A4F605-83D5-4DBD-B619-F6B90E0E0209}" dt="2023-05-03T11:49:46.113" v="17"/>
          <ac:picMkLst>
            <pc:docMk/>
            <pc:sldMk cId="2950765443" sldId="256"/>
            <ac:picMk id="5" creationId="{AE4F8390-3FF2-4E83-A5AC-C62DF2074EE6}"/>
          </ac:picMkLst>
        </pc:picChg>
        <pc:picChg chg="add del">
          <ac:chgData name=" " userId="4adbd1ae-344b-41c8-85e8-0c07c4195e1c" providerId="ADAL" clId="{E0A4F605-83D5-4DBD-B619-F6B90E0E0209}" dt="2023-05-03T11:50:01.845" v="26" actId="478"/>
          <ac:picMkLst>
            <pc:docMk/>
            <pc:sldMk cId="2950765443" sldId="256"/>
            <ac:picMk id="7" creationId="{753AF498-6144-4CA4-A3D7-56B06662D1FE}"/>
          </ac:picMkLst>
        </pc:picChg>
        <pc:picChg chg="add">
          <ac:chgData name=" " userId="4adbd1ae-344b-41c8-85e8-0c07c4195e1c" providerId="ADAL" clId="{E0A4F605-83D5-4DBD-B619-F6B90E0E0209}" dt="2023-05-03T11:50:02.191" v="27"/>
          <ac:picMkLst>
            <pc:docMk/>
            <pc:sldMk cId="2950765443" sldId="256"/>
            <ac:picMk id="10" creationId="{77C25B4E-B3FC-4F69-B170-EEC60B8E4AD1}"/>
          </ac:picMkLst>
        </pc:picChg>
        <pc:picChg chg="add">
          <ac:chgData name=" " userId="4adbd1ae-344b-41c8-85e8-0c07c4195e1c" providerId="ADAL" clId="{E0A4F605-83D5-4DBD-B619-F6B90E0E0209}" dt="2023-05-03T11:50:02.191" v="27"/>
          <ac:picMkLst>
            <pc:docMk/>
            <pc:sldMk cId="2950765443" sldId="256"/>
            <ac:picMk id="12" creationId="{AE4F8390-3FF2-4E83-A5AC-C62DF2074EE6}"/>
          </ac:picMkLst>
        </pc:picChg>
        <pc:cxnChg chg="add del mod">
          <ac:chgData name=" " userId="4adbd1ae-344b-41c8-85e8-0c07c4195e1c" providerId="ADAL" clId="{E0A4F605-83D5-4DBD-B619-F6B90E0E0209}" dt="2023-05-03T11:50:08.476" v="29" actId="11529"/>
          <ac:cxnSpMkLst>
            <pc:docMk/>
            <pc:sldMk cId="2950765443" sldId="256"/>
            <ac:cxnSpMk id="5" creationId="{27F11E16-C862-4EE6-92DD-EBC248232E5B}"/>
          </ac:cxnSpMkLst>
        </pc:cxnChg>
        <pc:cxnChg chg="add mod">
          <ac:chgData name=" " userId="4adbd1ae-344b-41c8-85e8-0c07c4195e1c" providerId="ADAL" clId="{E0A4F605-83D5-4DBD-B619-F6B90E0E0209}" dt="2023-05-03T11:50:31.076" v="34" actId="13822"/>
          <ac:cxnSpMkLst>
            <pc:docMk/>
            <pc:sldMk cId="2950765443" sldId="256"/>
            <ac:cxnSpMk id="14" creationId="{5595E422-6535-419D-B45A-BF4232BD35C5}"/>
          </ac:cxnSpMkLst>
        </pc:cxnChg>
      </pc:sldChg>
      <pc:sldChg chg="del">
        <pc:chgData name=" " userId="4adbd1ae-344b-41c8-85e8-0c07c4195e1c" providerId="ADAL" clId="{E0A4F605-83D5-4DBD-B619-F6B90E0E0209}" dt="2023-05-03T12:02:55.986" v="1519" actId="2696"/>
        <pc:sldMkLst>
          <pc:docMk/>
          <pc:sldMk cId="424916492" sldId="257"/>
        </pc:sldMkLst>
      </pc:sldChg>
      <pc:sldChg chg="del">
        <pc:chgData name=" " userId="4adbd1ae-344b-41c8-85e8-0c07c4195e1c" providerId="ADAL" clId="{E0A4F605-83D5-4DBD-B619-F6B90E0E0209}" dt="2023-05-03T12:02:55.994" v="1520" actId="2696"/>
        <pc:sldMkLst>
          <pc:docMk/>
          <pc:sldMk cId="2309088343" sldId="258"/>
        </pc:sldMkLst>
      </pc:sldChg>
      <pc:sldChg chg="del">
        <pc:chgData name=" " userId="4adbd1ae-344b-41c8-85e8-0c07c4195e1c" providerId="ADAL" clId="{E0A4F605-83D5-4DBD-B619-F6B90E0E0209}" dt="2023-05-03T12:02:56.002" v="1521" actId="2696"/>
        <pc:sldMkLst>
          <pc:docMk/>
          <pc:sldMk cId="3933304833" sldId="259"/>
        </pc:sldMkLst>
      </pc:sldChg>
      <pc:sldChg chg="del">
        <pc:chgData name=" " userId="4adbd1ae-344b-41c8-85e8-0c07c4195e1c" providerId="ADAL" clId="{E0A4F605-83D5-4DBD-B619-F6B90E0E0209}" dt="2023-05-03T12:02:56.017" v="1522" actId="2696"/>
        <pc:sldMkLst>
          <pc:docMk/>
          <pc:sldMk cId="2253389211" sldId="260"/>
        </pc:sldMkLst>
      </pc:sldChg>
      <pc:sldChg chg="addSp delSp modSp add">
        <pc:chgData name=" " userId="4adbd1ae-344b-41c8-85e8-0c07c4195e1c" providerId="ADAL" clId="{E0A4F605-83D5-4DBD-B619-F6B90E0E0209}" dt="2023-05-03T11:56:26.670" v="824" actId="14100"/>
        <pc:sldMkLst>
          <pc:docMk/>
          <pc:sldMk cId="2879943604" sldId="261"/>
        </pc:sldMkLst>
        <pc:spChg chg="del">
          <ac:chgData name=" " userId="4adbd1ae-344b-41c8-85e8-0c07c4195e1c" providerId="ADAL" clId="{E0A4F605-83D5-4DBD-B619-F6B90E0E0209}" dt="2023-05-03T11:52:20.860" v="229" actId="478"/>
          <ac:spMkLst>
            <pc:docMk/>
            <pc:sldMk cId="2879943604" sldId="261"/>
            <ac:spMk id="2" creationId="{C2D276CB-DCD2-419D-8073-86489013E705}"/>
          </ac:spMkLst>
        </pc:spChg>
        <pc:spChg chg="del">
          <ac:chgData name=" " userId="4adbd1ae-344b-41c8-85e8-0c07c4195e1c" providerId="ADAL" clId="{E0A4F605-83D5-4DBD-B619-F6B90E0E0209}" dt="2023-05-03T11:52:20.860" v="229" actId="478"/>
          <ac:spMkLst>
            <pc:docMk/>
            <pc:sldMk cId="2879943604" sldId="261"/>
            <ac:spMk id="3" creationId="{B3121596-EF22-40AD-9850-5E0778E692C9}"/>
          </ac:spMkLst>
        </pc:spChg>
        <pc:spChg chg="add mod">
          <ac:chgData name=" " userId="4adbd1ae-344b-41c8-85e8-0c07c4195e1c" providerId="ADAL" clId="{E0A4F605-83D5-4DBD-B619-F6B90E0E0209}" dt="2023-05-03T11:55:42.771" v="712" actId="20577"/>
          <ac:spMkLst>
            <pc:docMk/>
            <pc:sldMk cId="2879943604" sldId="261"/>
            <ac:spMk id="5" creationId="{1D0F0845-31D5-4C98-9BCE-F0937A5DC6B2}"/>
          </ac:spMkLst>
        </pc:spChg>
        <pc:spChg chg="add del">
          <ac:chgData name=" " userId="4adbd1ae-344b-41c8-85e8-0c07c4195e1c" providerId="ADAL" clId="{E0A4F605-83D5-4DBD-B619-F6B90E0E0209}" dt="2023-05-03T11:53:09.742" v="464"/>
          <ac:spMkLst>
            <pc:docMk/>
            <pc:sldMk cId="2879943604" sldId="261"/>
            <ac:spMk id="6" creationId="{1A2698B5-4A61-4042-8AED-F367210C44BF}"/>
          </ac:spMkLst>
        </pc:spChg>
        <pc:spChg chg="add del mod">
          <ac:chgData name=" " userId="4adbd1ae-344b-41c8-85e8-0c07c4195e1c" providerId="ADAL" clId="{E0A4F605-83D5-4DBD-B619-F6B90E0E0209}" dt="2023-05-03T11:54:11.045" v="468" actId="478"/>
          <ac:spMkLst>
            <pc:docMk/>
            <pc:sldMk cId="2879943604" sldId="261"/>
            <ac:spMk id="7" creationId="{0FAC308A-A502-49F4-897A-CEAB62293221}"/>
          </ac:spMkLst>
        </pc:spChg>
        <pc:spChg chg="add mod">
          <ac:chgData name=" " userId="4adbd1ae-344b-41c8-85e8-0c07c4195e1c" providerId="ADAL" clId="{E0A4F605-83D5-4DBD-B619-F6B90E0E0209}" dt="2023-05-03T11:54:44.900" v="542" actId="1076"/>
          <ac:spMkLst>
            <pc:docMk/>
            <pc:sldMk cId="2879943604" sldId="261"/>
            <ac:spMk id="8" creationId="{5BF17E98-15AF-43A0-92C7-7348B04D6576}"/>
          </ac:spMkLst>
        </pc:spChg>
        <pc:spChg chg="add del mod">
          <ac:chgData name=" " userId="4adbd1ae-344b-41c8-85e8-0c07c4195e1c" providerId="ADAL" clId="{E0A4F605-83D5-4DBD-B619-F6B90E0E0209}" dt="2023-05-03T11:54:34.701" v="520"/>
          <ac:spMkLst>
            <pc:docMk/>
            <pc:sldMk cId="2879943604" sldId="261"/>
            <ac:spMk id="9" creationId="{573E6EE2-3107-467E-A531-9517A4F1ED26}"/>
          </ac:spMkLst>
        </pc:spChg>
        <pc:spChg chg="add mod">
          <ac:chgData name=" " userId="4adbd1ae-344b-41c8-85e8-0c07c4195e1c" providerId="ADAL" clId="{E0A4F605-83D5-4DBD-B619-F6B90E0E0209}" dt="2023-05-03T11:55:14.985" v="546" actId="1076"/>
          <ac:spMkLst>
            <pc:docMk/>
            <pc:sldMk cId="2879943604" sldId="261"/>
            <ac:spMk id="10" creationId="{A412604A-F3CE-4247-8309-7EB60AAF29F0}"/>
          </ac:spMkLst>
        </pc:spChg>
        <pc:spChg chg="add mod">
          <ac:chgData name=" " userId="4adbd1ae-344b-41c8-85e8-0c07c4195e1c" providerId="ADAL" clId="{E0A4F605-83D5-4DBD-B619-F6B90E0E0209}" dt="2023-05-03T11:56:05.086" v="821" actId="20577"/>
          <ac:spMkLst>
            <pc:docMk/>
            <pc:sldMk cId="2879943604" sldId="261"/>
            <ac:spMk id="11" creationId="{833F39CA-B2DB-4306-B641-35DBBED433F5}"/>
          </ac:spMkLst>
        </pc:spChg>
        <pc:spChg chg="add mod">
          <ac:chgData name=" " userId="4adbd1ae-344b-41c8-85e8-0c07c4195e1c" providerId="ADAL" clId="{E0A4F605-83D5-4DBD-B619-F6B90E0E0209}" dt="2023-05-03T11:56:26.670" v="824" actId="14100"/>
          <ac:spMkLst>
            <pc:docMk/>
            <pc:sldMk cId="2879943604" sldId="261"/>
            <ac:spMk id="12" creationId="{E4752D84-8193-404F-BC0C-D80BF492078B}"/>
          </ac:spMkLst>
        </pc:spChg>
        <pc:picChg chg="add mod">
          <ac:chgData name=" " userId="4adbd1ae-344b-41c8-85e8-0c07c4195e1c" providerId="ADAL" clId="{E0A4F605-83D5-4DBD-B619-F6B90E0E0209}" dt="2023-05-03T11:52:23.524" v="232" actId="1076"/>
          <ac:picMkLst>
            <pc:docMk/>
            <pc:sldMk cId="2879943604" sldId="261"/>
            <ac:picMk id="4" creationId="{F035D845-5211-46D5-AEC4-A2B8125CEEDE}"/>
          </ac:picMkLst>
        </pc:picChg>
      </pc:sldChg>
      <pc:sldChg chg="addSp delSp modSp add">
        <pc:chgData name=" " userId="4adbd1ae-344b-41c8-85e8-0c07c4195e1c" providerId="ADAL" clId="{E0A4F605-83D5-4DBD-B619-F6B90E0E0209}" dt="2023-05-03T12:02:39.443" v="1518" actId="20577"/>
        <pc:sldMkLst>
          <pc:docMk/>
          <pc:sldMk cId="481364629" sldId="262"/>
        </pc:sldMkLst>
        <pc:spChg chg="del">
          <ac:chgData name=" " userId="4adbd1ae-344b-41c8-85e8-0c07c4195e1c" providerId="ADAL" clId="{E0A4F605-83D5-4DBD-B619-F6B90E0E0209}" dt="2023-05-03T11:56:44.304" v="826" actId="478"/>
          <ac:spMkLst>
            <pc:docMk/>
            <pc:sldMk cId="481364629" sldId="262"/>
            <ac:spMk id="2" creationId="{272F327F-03F1-4C55-BFC7-F7BC3DCECF30}"/>
          </ac:spMkLst>
        </pc:spChg>
        <pc:spChg chg="del">
          <ac:chgData name=" " userId="4adbd1ae-344b-41c8-85e8-0c07c4195e1c" providerId="ADAL" clId="{E0A4F605-83D5-4DBD-B619-F6B90E0E0209}" dt="2023-05-03T11:56:44.304" v="826" actId="478"/>
          <ac:spMkLst>
            <pc:docMk/>
            <pc:sldMk cId="481364629" sldId="262"/>
            <ac:spMk id="3" creationId="{CE455329-F002-41B0-BAB2-2AADEBDAE139}"/>
          </ac:spMkLst>
        </pc:spChg>
        <pc:spChg chg="add mod">
          <ac:chgData name=" " userId="4adbd1ae-344b-41c8-85e8-0c07c4195e1c" providerId="ADAL" clId="{E0A4F605-83D5-4DBD-B619-F6B90E0E0209}" dt="2023-05-03T11:59:58.986" v="1171"/>
          <ac:spMkLst>
            <pc:docMk/>
            <pc:sldMk cId="481364629" sldId="262"/>
            <ac:spMk id="5" creationId="{5EED6F66-23D9-4B11-B5CB-CEB79C2A338D}"/>
          </ac:spMkLst>
        </pc:spChg>
        <pc:spChg chg="add mod">
          <ac:chgData name=" " userId="4adbd1ae-344b-41c8-85e8-0c07c4195e1c" providerId="ADAL" clId="{E0A4F605-83D5-4DBD-B619-F6B90E0E0209}" dt="2023-05-03T12:00:10.547" v="1176" actId="164"/>
          <ac:spMkLst>
            <pc:docMk/>
            <pc:sldMk cId="481364629" sldId="262"/>
            <ac:spMk id="6" creationId="{DCE3C140-C492-4535-ABF1-64771D5C8EF6}"/>
          </ac:spMkLst>
        </pc:spChg>
        <pc:spChg chg="add mod">
          <ac:chgData name=" " userId="4adbd1ae-344b-41c8-85e8-0c07c4195e1c" providerId="ADAL" clId="{E0A4F605-83D5-4DBD-B619-F6B90E0E0209}" dt="2023-05-03T12:00:10.547" v="1176" actId="164"/>
          <ac:spMkLst>
            <pc:docMk/>
            <pc:sldMk cId="481364629" sldId="262"/>
            <ac:spMk id="7" creationId="{ED9A7B77-5E63-4465-966F-3E5E4BE2AAB3}"/>
          </ac:spMkLst>
        </pc:spChg>
        <pc:spChg chg="add mod">
          <ac:chgData name=" " userId="4adbd1ae-344b-41c8-85e8-0c07c4195e1c" providerId="ADAL" clId="{E0A4F605-83D5-4DBD-B619-F6B90E0E0209}" dt="2023-05-03T12:00:06.299" v="1175" actId="14100"/>
          <ac:spMkLst>
            <pc:docMk/>
            <pc:sldMk cId="481364629" sldId="262"/>
            <ac:spMk id="11" creationId="{BF8DC331-CDF4-4347-BD8B-27BB253F7940}"/>
          </ac:spMkLst>
        </pc:spChg>
        <pc:spChg chg="add del mod">
          <ac:chgData name=" " userId="4adbd1ae-344b-41c8-85e8-0c07c4195e1c" providerId="ADAL" clId="{E0A4F605-83D5-4DBD-B619-F6B90E0E0209}" dt="2023-05-03T12:02:39.443" v="1518" actId="20577"/>
          <ac:spMkLst>
            <pc:docMk/>
            <pc:sldMk cId="481364629" sldId="262"/>
            <ac:spMk id="16" creationId="{30FC6393-E518-4DC5-B860-50DB985EB1EC}"/>
          </ac:spMkLst>
        </pc:spChg>
        <pc:spChg chg="add mod">
          <ac:chgData name=" " userId="4adbd1ae-344b-41c8-85e8-0c07c4195e1c" providerId="ADAL" clId="{E0A4F605-83D5-4DBD-B619-F6B90E0E0209}" dt="2023-05-03T12:01:04.256" v="1210" actId="20577"/>
          <ac:spMkLst>
            <pc:docMk/>
            <pc:sldMk cId="481364629" sldId="262"/>
            <ac:spMk id="17" creationId="{64CA2BA9-698A-4E7F-B325-310426F8D565}"/>
          </ac:spMkLst>
        </pc:spChg>
        <pc:spChg chg="add mod">
          <ac:chgData name=" " userId="4adbd1ae-344b-41c8-85e8-0c07c4195e1c" providerId="ADAL" clId="{E0A4F605-83D5-4DBD-B619-F6B90E0E0209}" dt="2023-05-03T12:01:13.409" v="1231" actId="20577"/>
          <ac:spMkLst>
            <pc:docMk/>
            <pc:sldMk cId="481364629" sldId="262"/>
            <ac:spMk id="19" creationId="{19F23874-2303-471D-838C-A0734FD1FCA8}"/>
          </ac:spMkLst>
        </pc:spChg>
        <pc:spChg chg="add mod">
          <ac:chgData name=" " userId="4adbd1ae-344b-41c8-85e8-0c07c4195e1c" providerId="ADAL" clId="{E0A4F605-83D5-4DBD-B619-F6B90E0E0209}" dt="2023-05-03T12:02:00.702" v="1252" actId="207"/>
          <ac:spMkLst>
            <pc:docMk/>
            <pc:sldMk cId="481364629" sldId="262"/>
            <ac:spMk id="20" creationId="{1A3424AF-D1E2-4ABE-B325-C31C538D2E2F}"/>
          </ac:spMkLst>
        </pc:spChg>
        <pc:spChg chg="add del mod">
          <ac:chgData name=" " userId="4adbd1ae-344b-41c8-85e8-0c07c4195e1c" providerId="ADAL" clId="{E0A4F605-83D5-4DBD-B619-F6B90E0E0209}" dt="2023-05-03T12:02:02.383" v="1253" actId="478"/>
          <ac:spMkLst>
            <pc:docMk/>
            <pc:sldMk cId="481364629" sldId="262"/>
            <ac:spMk id="21" creationId="{7B5ABCF9-E71A-4219-B4C4-3B7B9E5DF8FB}"/>
          </ac:spMkLst>
        </pc:spChg>
        <pc:spChg chg="add mod">
          <ac:chgData name=" " userId="4adbd1ae-344b-41c8-85e8-0c07c4195e1c" providerId="ADAL" clId="{E0A4F605-83D5-4DBD-B619-F6B90E0E0209}" dt="2023-05-03T12:02:09.783" v="1270" actId="20577"/>
          <ac:spMkLst>
            <pc:docMk/>
            <pc:sldMk cId="481364629" sldId="262"/>
            <ac:spMk id="22" creationId="{38B3042B-47F2-4D0A-8AF6-0295414EBCAA}"/>
          </ac:spMkLst>
        </pc:spChg>
        <pc:grpChg chg="add mod">
          <ac:chgData name=" " userId="4adbd1ae-344b-41c8-85e8-0c07c4195e1c" providerId="ADAL" clId="{E0A4F605-83D5-4DBD-B619-F6B90E0E0209}" dt="2023-05-03T12:00:14.107" v="1178" actId="1076"/>
          <ac:grpSpMkLst>
            <pc:docMk/>
            <pc:sldMk cId="481364629" sldId="262"/>
            <ac:grpSpMk id="12" creationId="{AABB4B3F-5732-4C41-846C-6B2EC61EAAE6}"/>
          </ac:grpSpMkLst>
        </pc:grpChg>
        <pc:picChg chg="add mod">
          <ac:chgData name=" " userId="4adbd1ae-344b-41c8-85e8-0c07c4195e1c" providerId="ADAL" clId="{E0A4F605-83D5-4DBD-B619-F6B90E0E0209}" dt="2023-05-03T12:00:10.547" v="1176" actId="164"/>
          <ac:picMkLst>
            <pc:docMk/>
            <pc:sldMk cId="481364629" sldId="262"/>
            <ac:picMk id="4" creationId="{76719EF1-6E67-4CE2-B217-04E304F40B5A}"/>
          </ac:picMkLst>
        </pc:picChg>
        <pc:picChg chg="add mod">
          <ac:chgData name=" " userId="4adbd1ae-344b-41c8-85e8-0c07c4195e1c" providerId="ADAL" clId="{E0A4F605-83D5-4DBD-B619-F6B90E0E0209}" dt="2023-05-03T12:00:53.042" v="1188" actId="1076"/>
          <ac:picMkLst>
            <pc:docMk/>
            <pc:sldMk cId="481364629" sldId="262"/>
            <ac:picMk id="2050" creationId="{0164E5AF-7FC6-4F0D-BCDC-C8A0E35331A8}"/>
          </ac:picMkLst>
        </pc:picChg>
        <pc:cxnChg chg="add mod">
          <ac:chgData name=" " userId="4adbd1ae-344b-41c8-85e8-0c07c4195e1c" providerId="ADAL" clId="{E0A4F605-83D5-4DBD-B619-F6B90E0E0209}" dt="2023-05-03T11:59:43.129" v="1158" actId="1076"/>
          <ac:cxnSpMkLst>
            <pc:docMk/>
            <pc:sldMk cId="481364629" sldId="262"/>
            <ac:cxnSpMk id="9" creationId="{A1DD4DD4-3D23-4DD5-8400-254C37D48F09}"/>
          </ac:cxnSpMkLst>
        </pc:cxnChg>
        <pc:cxnChg chg="add mod">
          <ac:chgData name=" " userId="4adbd1ae-344b-41c8-85e8-0c07c4195e1c" providerId="ADAL" clId="{E0A4F605-83D5-4DBD-B619-F6B90E0E0209}" dt="2023-05-03T12:00:19.755" v="1181" actId="14100"/>
          <ac:cxnSpMkLst>
            <pc:docMk/>
            <pc:sldMk cId="481364629" sldId="262"/>
            <ac:cxnSpMk id="13" creationId="{41A84BA6-0BC0-4F67-BBD5-F69F6B2A9CB9}"/>
          </ac:cxnSpMkLst>
        </pc:cxnChg>
      </pc:sldChg>
    </pc:docChg>
  </pc:docChgLst>
  <pc:docChgLst>
    <pc:chgData name=" " userId="4adbd1ae-344b-41c8-85e8-0c07c4195e1c" providerId="ADAL" clId="{2A101D96-B5C7-410B-89D7-F90AE71117BE}"/>
    <pc:docChg chg="custSel addSld modSld">
      <pc:chgData name=" " userId="4adbd1ae-344b-41c8-85e8-0c07c4195e1c" providerId="ADAL" clId="{2A101D96-B5C7-410B-89D7-F90AE71117BE}" dt="2023-04-27T13:09:30.936" v="105" actId="20577"/>
      <pc:docMkLst>
        <pc:docMk/>
      </pc:docMkLst>
      <pc:sldChg chg="modSp">
        <pc:chgData name=" " userId="4adbd1ae-344b-41c8-85e8-0c07c4195e1c" providerId="ADAL" clId="{2A101D96-B5C7-410B-89D7-F90AE71117BE}" dt="2023-04-27T13:09:30.936" v="105" actId="20577"/>
        <pc:sldMkLst>
          <pc:docMk/>
          <pc:sldMk cId="2950765443" sldId="256"/>
        </pc:sldMkLst>
        <pc:spChg chg="mod">
          <ac:chgData name=" " userId="4adbd1ae-344b-41c8-85e8-0c07c4195e1c" providerId="ADAL" clId="{2A101D96-B5C7-410B-89D7-F90AE71117BE}" dt="2023-04-27T13:09:30.936" v="105" actId="20577"/>
          <ac:spMkLst>
            <pc:docMk/>
            <pc:sldMk cId="2950765443" sldId="256"/>
            <ac:spMk id="11" creationId="{4EA3B341-4732-493B-9CB8-8A9C51ADB3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E5CFB-788F-4019-A6E1-1DC55ABD8F6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4EB0-B8CF-4AB5-9C5C-73FC6FAB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3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44EB0-B8CF-4AB5-9C5C-73FC6FAB40B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9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0462-68D3-49FC-B732-EFA253DB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0D6A4-5333-4251-9268-1C1326F3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D4BF1-81B1-4C4B-B6DF-1A28A6BE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FF508-38F7-42AC-B16C-5BDB2A1D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4FDF1-FAB0-4C78-9FD1-5C125F6C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D6B0-5310-4236-A27E-D086CD36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9A4F8-8200-40D3-BFEB-E9BAAFBFD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CD251-6093-4D2A-A0F7-8CC2E18C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8368-4AE0-4E02-B5AB-0E570BE2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B3A74-FB81-4DE0-9117-0622F507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C2F533-DEED-4399-BA66-3E609FC73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D6EFC-1BB1-4992-8FB5-D4734C62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EC2BB-1399-4F09-8BFA-1141A08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317DA-1ABC-4286-98DB-9731BF0F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742A4-1DCA-45D5-8990-3E29FCFE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A965-477D-4CB8-8907-3604CD77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44C70-F726-4C13-836B-FD7C7679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FDE64-738B-46C0-A75D-916B91A4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A0142-EC56-4671-A5CE-EF05F48B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60CE8-DCBE-43B2-8F1B-C8D16536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9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C0E2D-7154-45F3-9753-ACAE3869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4997F-0938-49A6-B650-601FE1DF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B4DDF-F276-4276-8319-B394E773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A667D-247B-47CF-8EEF-D626B3C2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88840-CA2A-4A37-86BB-A4F2A5F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6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4FC05-4B3B-442D-9036-9D025D3D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FBE36-736C-443E-99E5-C4B33E1D4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8744E-2853-4740-80F7-062568AD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34099-098A-4902-B68C-588B1968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1BF6B-9771-4F9C-B280-6EE75B74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8B5CB-BA0A-4E83-8CB4-9AEF6FA8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AF9E-5A64-4A60-A762-4268BDB1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05D45-B536-40B7-82C7-D1F831DB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DA3FF-BE4E-449F-8901-7D40D416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7EFC0-218F-4877-86BC-3D47FB5E4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90EF81-9839-457E-8DE4-B5CFA6350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864590-8C2E-471F-AD6F-90968EF7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7AC249-F471-4F40-AD1D-F2EF3975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B80AD8-BA55-4E4D-8937-F1706496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0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37561-18CA-4A24-8D07-98B8C40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06494-F7DF-4C1D-9231-2873C17C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73717-1AD6-41F1-B8B0-A00D6F18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415783-AC5B-4C8E-A9DE-20746202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6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85E7-EBAB-44CE-9794-738494C8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EF7172-7A28-4F8B-B33A-8D97FC3F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37074-A5CC-4136-A810-812D70CF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604E7-E17E-4F26-823A-6285B0AC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0C7F1-ADD6-404A-8001-048A1CE5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07907-FA24-40A2-8173-200D1C88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3CC47-353C-45C8-A828-8EC44CE6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91553-8393-40EE-85C2-760F15BF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50D75-B3CF-45F5-91C7-0A73345B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5FC84-56A7-470E-BF8C-78218755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57D66-DEC9-43EC-9C0A-D6094D4AF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547E-F5F9-4609-BF20-D1F0F5C63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84627-E334-45D0-807B-C477A0C8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21509-589E-464C-9349-664452C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602B6-F6F1-4B7A-B9A7-856D04B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8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2378A-E884-47FA-B985-B087767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7EBB8-DB51-4C29-B0AA-81CAAB72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34C53-1F06-42A7-AB99-4BD97E083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DEB6-B151-48A1-B2F2-073517844B7E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27950-DFBC-4B86-B2DF-A4397A50D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9A492-DD13-40E8-BD1C-E1DAF1F2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4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>
            <a:extLst>
              <a:ext uri="{FF2B5EF4-FFF2-40B4-BE49-F238E27FC236}">
                <a16:creationId xmlns:a16="http://schemas.microsoft.com/office/drawing/2014/main" id="{4EA3B341-4732-493B-9CB8-8A9C51ADB33A}"/>
              </a:ext>
            </a:extLst>
          </p:cNvPr>
          <p:cNvSpPr txBox="1"/>
          <p:nvPr/>
        </p:nvSpPr>
        <p:spPr>
          <a:xfrm>
            <a:off x="134470" y="2047251"/>
            <a:ext cx="3614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하나의 이미지를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분할 하여 </a:t>
            </a:r>
            <a:r>
              <a:rPr lang="ko-KR" altLang="en-US" dirty="0" err="1">
                <a:solidFill>
                  <a:srgbClr val="FF0000"/>
                </a:solidFill>
              </a:rPr>
              <a:t>그려주시면</a:t>
            </a:r>
            <a:r>
              <a:rPr lang="ko-KR" altLang="en-US" dirty="0">
                <a:solidFill>
                  <a:srgbClr val="FF0000"/>
                </a:solidFill>
              </a:rPr>
              <a:t>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왼쪽은 버스 여차장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오른쪽은 얼음 장수의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이미지를 그려주세요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C25B4E-B3FC-4F69-B170-EEC60B8E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64" y="2418402"/>
            <a:ext cx="4109573" cy="20211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4F8390-3FF2-4E83-A5AC-C62DF207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697" y="2321571"/>
            <a:ext cx="3399909" cy="22148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A9FDBE-E884-47AE-9C14-796FC0AE1764}"/>
              </a:ext>
            </a:extLst>
          </p:cNvPr>
          <p:cNvSpPr/>
          <p:nvPr/>
        </p:nvSpPr>
        <p:spPr>
          <a:xfrm>
            <a:off x="3749040" y="1657350"/>
            <a:ext cx="8218170" cy="3383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95E422-6535-419D-B45A-BF4232BD35C5}"/>
              </a:ext>
            </a:extLst>
          </p:cNvPr>
          <p:cNvCxnSpPr/>
          <p:nvPr/>
        </p:nvCxnSpPr>
        <p:spPr>
          <a:xfrm>
            <a:off x="8252460" y="1657350"/>
            <a:ext cx="0" cy="33832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6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5D845-5211-46D5-AEC4-A2B8125C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570" y="1266523"/>
            <a:ext cx="6592220" cy="4324954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1D0F0845-31D5-4C98-9BCE-F0937A5DC6B2}"/>
              </a:ext>
            </a:extLst>
          </p:cNvPr>
          <p:cNvSpPr txBox="1"/>
          <p:nvPr/>
        </p:nvSpPr>
        <p:spPr>
          <a:xfrm>
            <a:off x="547421" y="2321571"/>
            <a:ext cx="3614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오른쪽 그림과 같이 사람들이 서로 대화하고 있는데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각기 다른 언어를 활용하여 대화하고 있다는 것을 그 나라의 언어를 통해 표시해주세요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사람들이 이어폰을 끼고 있다는 것이 드러나야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7E98-15AF-43A0-92C7-7348B04D6576}"/>
              </a:ext>
            </a:extLst>
          </p:cNvPr>
          <p:cNvSpPr txBox="1"/>
          <p:nvPr/>
        </p:nvSpPr>
        <p:spPr>
          <a:xfrm>
            <a:off x="8107680" y="2136905"/>
            <a:ext cx="193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Shall we have dinner together tonight?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12604A-F3CE-4247-8309-7EB60AAF29F0}"/>
              </a:ext>
            </a:extLst>
          </p:cNvPr>
          <p:cNvSpPr/>
          <p:nvPr/>
        </p:nvSpPr>
        <p:spPr>
          <a:xfrm>
            <a:off x="9768754" y="1121242"/>
            <a:ext cx="1295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Κ</a:t>
            </a:r>
            <a:r>
              <a:rPr lang="ko-KR" altLang="en-US" dirty="0"/>
              <a:t>αλός! </a:t>
            </a:r>
            <a:r>
              <a:rPr lang="ko-KR" altLang="en-US" dirty="0" err="1"/>
              <a:t>Πάμε</a:t>
            </a:r>
            <a:r>
              <a:rPr lang="ko-KR" altLang="en-US" dirty="0"/>
              <a:t> </a:t>
            </a:r>
            <a:r>
              <a:rPr lang="ko-KR" altLang="en-US" dirty="0" err="1"/>
              <a:t>τώρ</a:t>
            </a:r>
            <a:r>
              <a:rPr lang="ko-KR" altLang="en-US" dirty="0"/>
              <a:t>α στο εστιατόριο.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F39CA-B2DB-4306-B641-35DBBED433F5}"/>
              </a:ext>
            </a:extLst>
          </p:cNvPr>
          <p:cNvSpPr txBox="1"/>
          <p:nvPr/>
        </p:nvSpPr>
        <p:spPr>
          <a:xfrm>
            <a:off x="4824426" y="1675240"/>
            <a:ext cx="193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방금 본 영화</a:t>
            </a:r>
            <a:endParaRPr lang="en-US" altLang="ko-KR" dirty="0"/>
          </a:p>
          <a:p>
            <a:r>
              <a:rPr lang="ko-KR" altLang="en-US" dirty="0"/>
              <a:t>정말 </a:t>
            </a:r>
            <a:r>
              <a:rPr lang="ko-KR" altLang="en-US" dirty="0" err="1"/>
              <a:t>재밌던걸요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52D84-8193-404F-BC0C-D80BF492078B}"/>
              </a:ext>
            </a:extLst>
          </p:cNvPr>
          <p:cNvSpPr/>
          <p:nvPr/>
        </p:nvSpPr>
        <p:spPr>
          <a:xfrm>
            <a:off x="6931149" y="1332382"/>
            <a:ext cx="1389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私はエンディングが特に気に入りました。</a:t>
            </a:r>
          </a:p>
        </p:txBody>
      </p:sp>
    </p:spTree>
    <p:extLst>
      <p:ext uri="{BB962C8B-B14F-4D97-AF65-F5344CB8AC3E}">
        <p14:creationId xmlns:p14="http://schemas.microsoft.com/office/powerpoint/2010/main" val="287994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5EED6F66-23D9-4B11-B5CB-CEB79C2A338D}"/>
              </a:ext>
            </a:extLst>
          </p:cNvPr>
          <p:cNvSpPr txBox="1"/>
          <p:nvPr/>
        </p:nvSpPr>
        <p:spPr>
          <a:xfrm>
            <a:off x="269394" y="449094"/>
            <a:ext cx="2931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하나의 이미지를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분할 하여 </a:t>
            </a:r>
            <a:r>
              <a:rPr lang="ko-KR" altLang="en-US" dirty="0" err="1">
                <a:solidFill>
                  <a:srgbClr val="FF0000"/>
                </a:solidFill>
              </a:rPr>
              <a:t>그려주시면</a:t>
            </a:r>
            <a:r>
              <a:rPr lang="ko-KR" altLang="en-US" dirty="0">
                <a:solidFill>
                  <a:srgbClr val="FF0000"/>
                </a:solidFill>
              </a:rPr>
              <a:t>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흑인 두 명이 셀카 찍은 모습 위에 고릴라 </a:t>
            </a:r>
            <a:r>
              <a:rPr lang="ko-KR" altLang="en-US" dirty="0" err="1">
                <a:solidFill>
                  <a:srgbClr val="FF0000"/>
                </a:solidFill>
              </a:rPr>
              <a:t>라고</a:t>
            </a:r>
            <a:r>
              <a:rPr lang="ko-KR" altLang="en-US" dirty="0">
                <a:solidFill>
                  <a:srgbClr val="FF0000"/>
                </a:solidFill>
              </a:rPr>
              <a:t> 태그를 달아주세요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이때 태그 옆 쪽에 </a:t>
            </a:r>
            <a:r>
              <a:rPr lang="en-US" altLang="ko-KR" dirty="0">
                <a:solidFill>
                  <a:srgbClr val="FF0000"/>
                </a:solidFill>
              </a:rPr>
              <a:t>??</a:t>
            </a:r>
            <a:r>
              <a:rPr lang="ko-KR" altLang="en-US" dirty="0">
                <a:solidFill>
                  <a:srgbClr val="FF0000"/>
                </a:solidFill>
              </a:rPr>
              <a:t> 기호를 추가해야 논란이 적을 것 같아요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BB4B3F-5732-4C41-846C-6B2EC61EAAE6}"/>
              </a:ext>
            </a:extLst>
          </p:cNvPr>
          <p:cNvGrpSpPr/>
          <p:nvPr/>
        </p:nvGrpSpPr>
        <p:grpSpPr>
          <a:xfrm>
            <a:off x="3055289" y="1220411"/>
            <a:ext cx="4528516" cy="3281759"/>
            <a:chOff x="3118154" y="831791"/>
            <a:chExt cx="5509922" cy="415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719EF1-6E67-4CE2-B217-04E304F4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3964" y="1876208"/>
              <a:ext cx="4744112" cy="3105583"/>
            </a:xfrm>
            <a:prstGeom prst="rect">
              <a:avLst/>
            </a:prstGeom>
          </p:spPr>
        </p:pic>
        <p:sp>
          <p:nvSpPr>
            <p:cNvPr id="6" name="사각형: 잘린 위쪽 모서리 5">
              <a:extLst>
                <a:ext uri="{FF2B5EF4-FFF2-40B4-BE49-F238E27FC236}">
                  <a16:creationId xmlns:a16="http://schemas.microsoft.com/office/drawing/2014/main" id="{DCE3C140-C492-4535-ABF1-64771D5C8EF6}"/>
                </a:ext>
              </a:extLst>
            </p:cNvPr>
            <p:cNvSpPr/>
            <p:nvPr/>
          </p:nvSpPr>
          <p:spPr>
            <a:xfrm rot="20774753">
              <a:off x="3118154" y="1611630"/>
              <a:ext cx="2491740" cy="756068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Gorilla</a:t>
              </a:r>
              <a:endParaRPr lang="ko-KR" altLang="en-US" sz="32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9A7B77-5E63-4465-966F-3E5E4BE2AAB3}"/>
                </a:ext>
              </a:extLst>
            </p:cNvPr>
            <p:cNvSpPr txBox="1"/>
            <p:nvPr/>
          </p:nvSpPr>
          <p:spPr>
            <a:xfrm>
              <a:off x="4850130" y="831791"/>
              <a:ext cx="14058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/>
                <a:t>??</a:t>
              </a:r>
              <a:endParaRPr lang="ko-KR" altLang="en-US" b="1" dirty="0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1DD4DD4-3D23-4DD5-8400-254C37D48F09}"/>
              </a:ext>
            </a:extLst>
          </p:cNvPr>
          <p:cNvCxnSpPr>
            <a:cxnSpLocks/>
          </p:cNvCxnSpPr>
          <p:nvPr/>
        </p:nvCxnSpPr>
        <p:spPr>
          <a:xfrm>
            <a:off x="4057650" y="2321571"/>
            <a:ext cx="306374" cy="331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8DC331-CDF4-4347-BD8B-27BB253F7940}"/>
              </a:ext>
            </a:extLst>
          </p:cNvPr>
          <p:cNvSpPr/>
          <p:nvPr/>
        </p:nvSpPr>
        <p:spPr>
          <a:xfrm>
            <a:off x="3063999" y="697230"/>
            <a:ext cx="8903211" cy="47205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1A84BA6-0BC0-4F67-BBD5-F69F6B2A9CB9}"/>
              </a:ext>
            </a:extLst>
          </p:cNvPr>
          <p:cNvCxnSpPr>
            <a:cxnSpLocks/>
          </p:cNvCxnSpPr>
          <p:nvPr/>
        </p:nvCxnSpPr>
        <p:spPr>
          <a:xfrm>
            <a:off x="7680960" y="800100"/>
            <a:ext cx="0" cy="461772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0">
            <a:extLst>
              <a:ext uri="{FF2B5EF4-FFF2-40B4-BE49-F238E27FC236}">
                <a16:creationId xmlns:a16="http://schemas.microsoft.com/office/drawing/2014/main" id="{30FC6393-E518-4DC5-B860-50DB985EB1EC}"/>
              </a:ext>
            </a:extLst>
          </p:cNvPr>
          <p:cNvSpPr txBox="1"/>
          <p:nvPr/>
        </p:nvSpPr>
        <p:spPr>
          <a:xfrm>
            <a:off x="317632" y="4120191"/>
            <a:ext cx="2931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학생이 있는 이미지는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사립학교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공립학교 학생들 중 사립학교는 높은 점수를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공립학교는 낮은 점수를 받는다는 것이 드러나면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050" name="Picture 2" descr="무료 학생 일러스트 PNG, AI 다운로드 (2023년) - 리틀딥">
            <a:extLst>
              <a:ext uri="{FF2B5EF4-FFF2-40B4-BE49-F238E27FC236}">
                <a16:creationId xmlns:a16="http://schemas.microsoft.com/office/drawing/2014/main" id="{0164E5AF-7FC6-4F0D-BCDC-C8A0E353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385" y="2046320"/>
            <a:ext cx="4142983" cy="24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CA2BA9-698A-4E7F-B325-310426F8D565}"/>
              </a:ext>
            </a:extLst>
          </p:cNvPr>
          <p:cNvSpPr txBox="1"/>
          <p:nvPr/>
        </p:nvSpPr>
        <p:spPr>
          <a:xfrm>
            <a:off x="8131569" y="1524642"/>
            <a:ext cx="134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Private School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23874-2303-471D-838C-A0734FD1FCA8}"/>
              </a:ext>
            </a:extLst>
          </p:cNvPr>
          <p:cNvSpPr txBox="1"/>
          <p:nvPr/>
        </p:nvSpPr>
        <p:spPr>
          <a:xfrm>
            <a:off x="10169410" y="1489708"/>
            <a:ext cx="134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</a:t>
            </a:r>
          </a:p>
          <a:p>
            <a:r>
              <a:rPr lang="en-US" altLang="ko-KR" dirty="0"/>
              <a:t>School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424AF-D1E2-4ABE-B325-C31C538D2E2F}"/>
              </a:ext>
            </a:extLst>
          </p:cNvPr>
          <p:cNvSpPr txBox="1"/>
          <p:nvPr/>
        </p:nvSpPr>
        <p:spPr>
          <a:xfrm>
            <a:off x="8175121" y="893199"/>
            <a:ext cx="1348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High Score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B3042B-47F2-4D0A-8AF6-0295414EBCAA}"/>
              </a:ext>
            </a:extLst>
          </p:cNvPr>
          <p:cNvSpPr txBox="1"/>
          <p:nvPr/>
        </p:nvSpPr>
        <p:spPr>
          <a:xfrm>
            <a:off x="10018017" y="859537"/>
            <a:ext cx="1348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Low Score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6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68934321D879346BA15BB2BA8CA4A16" ma:contentTypeVersion="11" ma:contentTypeDescription="새 문서를 만듭니다." ma:contentTypeScope="" ma:versionID="9206dbe25c783398ff7628148dad5c4b">
  <xsd:schema xmlns:xsd="http://www.w3.org/2001/XMLSchema" xmlns:xs="http://www.w3.org/2001/XMLSchema" xmlns:p="http://schemas.microsoft.com/office/2006/metadata/properties" xmlns:ns3="bc0fa1d5-0ac4-4129-b4ff-4e51a9217185" targetNamespace="http://schemas.microsoft.com/office/2006/metadata/properties" ma:root="true" ma:fieldsID="ffdea0e710695dc5f3b8e4db94d86a55" ns3:_="">
    <xsd:import namespace="bc0fa1d5-0ac4-4129-b4ff-4e51a92171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fa1d5-0ac4-4129-b4ff-4e51a92171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167BFE-668D-4F59-95C7-659A255AD1C2}">
  <ds:schemaRefs>
    <ds:schemaRef ds:uri="http://schemas.microsoft.com/office/2006/metadata/properties"/>
    <ds:schemaRef ds:uri="bc0fa1d5-0ac4-4129-b4ff-4e51a9217185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F81647B-29DB-4CA4-B15F-B7657BA3D6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722AC-1451-432C-90D8-F2C09C7D33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fa1d5-0ac4-4129-b4ff-4e51a92171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131</Words>
  <Application>Microsoft Office PowerPoint</Application>
  <PresentationFormat>와이드스크린</PresentationFormat>
  <Paragraphs>33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 </cp:lastModifiedBy>
  <cp:revision>2</cp:revision>
  <dcterms:created xsi:type="dcterms:W3CDTF">2023-04-25T03:20:08Z</dcterms:created>
  <dcterms:modified xsi:type="dcterms:W3CDTF">2023-05-04T13:23:38Z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0x010100D68934321D879346BA15BB2BA8CA4A16</vt:lpwstr>
  </property>
</Properties>
</file>