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635" autoAdjust="0"/>
  </p:normalViewPr>
  <p:slideViewPr>
    <p:cSldViewPr snapToGrid="0">
      <p:cViewPr varScale="1">
        <p:scale>
          <a:sx n="67" d="100"/>
          <a:sy n="67" d="100"/>
        </p:scale>
        <p:origin x="12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adbd1ae-344b-41c8-85e8-0c07c4195e1c" providerId="ADAL" clId="{C7585071-D47F-40AE-AEF7-9EF3BE0E9BCE}"/>
    <pc:docChg chg="undo custSel addSld modSld">
      <pc:chgData name=" " userId="4adbd1ae-344b-41c8-85e8-0c07c4195e1c" providerId="ADAL" clId="{C7585071-D47F-40AE-AEF7-9EF3BE0E9BCE}" dt="2023-04-25T06:11:09.040" v="1089"/>
      <pc:docMkLst>
        <pc:docMk/>
      </pc:docMkLst>
      <pc:sldChg chg="addSp modSp">
        <pc:chgData name=" " userId="4adbd1ae-344b-41c8-85e8-0c07c4195e1c" providerId="ADAL" clId="{C7585071-D47F-40AE-AEF7-9EF3BE0E9BCE}" dt="2023-04-25T03:26:53.426" v="193" actId="1076"/>
        <pc:sldMkLst>
          <pc:docMk/>
          <pc:sldMk cId="2950765443" sldId="256"/>
        </pc:sldMkLst>
        <pc:spChg chg="add mod">
          <ac:chgData name=" " userId="4adbd1ae-344b-41c8-85e8-0c07c4195e1c" providerId="ADAL" clId="{C7585071-D47F-40AE-AEF7-9EF3BE0E9BCE}" dt="2023-04-25T03:25:49.490" v="39" actId="1076"/>
          <ac:spMkLst>
            <pc:docMk/>
            <pc:sldMk cId="2950765443" sldId="256"/>
            <ac:spMk id="2" creationId="{43394D10-105C-4FC9-BFBB-9F91DEFC8593}"/>
          </ac:spMkLst>
        </pc:spChg>
        <pc:spChg chg="add mod">
          <ac:chgData name=" " userId="4adbd1ae-344b-41c8-85e8-0c07c4195e1c" providerId="ADAL" clId="{C7585071-D47F-40AE-AEF7-9EF3BE0E9BCE}" dt="2023-04-25T03:26:53.426" v="193" actId="1076"/>
          <ac:spMkLst>
            <pc:docMk/>
            <pc:sldMk cId="2950765443" sldId="256"/>
            <ac:spMk id="3" creationId="{ECA27E7A-101A-4360-9764-0DCEB1D238C9}"/>
          </ac:spMkLst>
        </pc:spChg>
        <pc:spChg chg="mod">
          <ac:chgData name=" " userId="4adbd1ae-344b-41c8-85e8-0c07c4195e1c" providerId="ADAL" clId="{C7585071-D47F-40AE-AEF7-9EF3BE0E9BCE}" dt="2023-04-25T03:26:07.573" v="168"/>
          <ac:spMkLst>
            <pc:docMk/>
            <pc:sldMk cId="2950765443" sldId="256"/>
            <ac:spMk id="11" creationId="{4EA3B341-4732-493B-9CB8-8A9C51ADB33A}"/>
          </ac:spMkLst>
        </pc:spChg>
      </pc:sldChg>
      <pc:sldChg chg="addSp delSp modSp">
        <pc:chgData name=" " userId="4adbd1ae-344b-41c8-85e8-0c07c4195e1c" providerId="ADAL" clId="{C7585071-D47F-40AE-AEF7-9EF3BE0E9BCE}" dt="2023-04-25T05:58:21.096" v="624"/>
        <pc:sldMkLst>
          <pc:docMk/>
          <pc:sldMk cId="424916492" sldId="257"/>
        </pc:sldMkLst>
        <pc:spChg chg="del">
          <ac:chgData name=" " userId="4adbd1ae-344b-41c8-85e8-0c07c4195e1c" providerId="ADAL" clId="{C7585071-D47F-40AE-AEF7-9EF3BE0E9BCE}" dt="2023-04-25T03:41:51.489" v="194" actId="478"/>
          <ac:spMkLst>
            <pc:docMk/>
            <pc:sldMk cId="424916492" sldId="257"/>
            <ac:spMk id="2" creationId="{C8F9EC70-86BB-45F5-9409-1DA88E2A5BC5}"/>
          </ac:spMkLst>
        </pc:spChg>
        <pc:spChg chg="del">
          <ac:chgData name=" " userId="4adbd1ae-344b-41c8-85e8-0c07c4195e1c" providerId="ADAL" clId="{C7585071-D47F-40AE-AEF7-9EF3BE0E9BCE}" dt="2023-04-25T03:41:51.489" v="194" actId="478"/>
          <ac:spMkLst>
            <pc:docMk/>
            <pc:sldMk cId="424916492" sldId="257"/>
            <ac:spMk id="3" creationId="{098C58E6-A3F3-4744-A942-87F9BC41166D}"/>
          </ac:spMkLst>
        </pc:spChg>
        <pc:spChg chg="add mod">
          <ac:chgData name=" " userId="4adbd1ae-344b-41c8-85e8-0c07c4195e1c" providerId="ADAL" clId="{C7585071-D47F-40AE-AEF7-9EF3BE0E9BCE}" dt="2023-04-25T03:43:44.730" v="559" actId="20577"/>
          <ac:spMkLst>
            <pc:docMk/>
            <pc:sldMk cId="424916492" sldId="257"/>
            <ac:spMk id="5" creationId="{7D20BAD3-6394-483C-8D15-B8739EF2DAD7}"/>
          </ac:spMkLst>
        </pc:spChg>
        <pc:spChg chg="add del">
          <ac:chgData name=" " userId="4adbd1ae-344b-41c8-85e8-0c07c4195e1c" providerId="ADAL" clId="{C7585071-D47F-40AE-AEF7-9EF3BE0E9BCE}" dt="2023-04-25T03:43:02.802" v="354"/>
          <ac:spMkLst>
            <pc:docMk/>
            <pc:sldMk cId="424916492" sldId="257"/>
            <ac:spMk id="6" creationId="{28CFB146-CDCC-415D-B202-4871DACABCB4}"/>
          </ac:spMkLst>
        </pc:spChg>
        <pc:picChg chg="add del">
          <ac:chgData name=" " userId="4adbd1ae-344b-41c8-85e8-0c07c4195e1c" providerId="ADAL" clId="{C7585071-D47F-40AE-AEF7-9EF3BE0E9BCE}" dt="2023-04-25T05:58:21.096" v="624"/>
          <ac:picMkLst>
            <pc:docMk/>
            <pc:sldMk cId="424916492" sldId="257"/>
            <ac:picMk id="2" creationId="{92F4B4A6-425B-4DA4-BE5E-6C2691E3819F}"/>
          </ac:picMkLst>
        </pc:picChg>
        <pc:picChg chg="add mod">
          <ac:chgData name=" " userId="4adbd1ae-344b-41c8-85e8-0c07c4195e1c" providerId="ADAL" clId="{C7585071-D47F-40AE-AEF7-9EF3BE0E9BCE}" dt="2023-04-25T03:43:15.400" v="358" actId="1076"/>
          <ac:picMkLst>
            <pc:docMk/>
            <pc:sldMk cId="424916492" sldId="257"/>
            <ac:picMk id="4" creationId="{BEA61EC6-3C6F-4635-8317-589218DDC743}"/>
          </ac:picMkLst>
        </pc:picChg>
        <pc:picChg chg="add mod">
          <ac:chgData name=" " userId="4adbd1ae-344b-41c8-85e8-0c07c4195e1c" providerId="ADAL" clId="{C7585071-D47F-40AE-AEF7-9EF3BE0E9BCE}" dt="2023-04-25T03:43:17.064" v="359" actId="1076"/>
          <ac:picMkLst>
            <pc:docMk/>
            <pc:sldMk cId="424916492" sldId="257"/>
            <ac:picMk id="1026" creationId="{44E78844-E386-4C48-AECC-53996AC4FEE5}"/>
          </ac:picMkLst>
        </pc:picChg>
      </pc:sldChg>
      <pc:sldChg chg="addSp delSp modSp add">
        <pc:chgData name=" " userId="4adbd1ae-344b-41c8-85e8-0c07c4195e1c" providerId="ADAL" clId="{C7585071-D47F-40AE-AEF7-9EF3BE0E9BCE}" dt="2023-04-25T05:59:04.745" v="845" actId="20577"/>
        <pc:sldMkLst>
          <pc:docMk/>
          <pc:sldMk cId="2309088343" sldId="258"/>
        </pc:sldMkLst>
        <pc:spChg chg="del">
          <ac:chgData name=" " userId="4adbd1ae-344b-41c8-85e8-0c07c4195e1c" providerId="ADAL" clId="{C7585071-D47F-40AE-AEF7-9EF3BE0E9BCE}" dt="2023-04-25T05:56:31.351" v="561" actId="478"/>
          <ac:spMkLst>
            <pc:docMk/>
            <pc:sldMk cId="2309088343" sldId="258"/>
            <ac:spMk id="2" creationId="{2499C61E-2D01-40E6-AF93-499744B69916}"/>
          </ac:spMkLst>
        </pc:spChg>
        <pc:spChg chg="del">
          <ac:chgData name=" " userId="4adbd1ae-344b-41c8-85e8-0c07c4195e1c" providerId="ADAL" clId="{C7585071-D47F-40AE-AEF7-9EF3BE0E9BCE}" dt="2023-04-25T05:56:31.351" v="561" actId="478"/>
          <ac:spMkLst>
            <pc:docMk/>
            <pc:sldMk cId="2309088343" sldId="258"/>
            <ac:spMk id="3" creationId="{79E5C1EE-4F86-4C07-9C8E-C9BAE5AD0EB1}"/>
          </ac:spMkLst>
        </pc:spChg>
        <pc:spChg chg="add mod ord">
          <ac:chgData name=" " userId="4adbd1ae-344b-41c8-85e8-0c07c4195e1c" providerId="ADAL" clId="{C7585071-D47F-40AE-AEF7-9EF3BE0E9BCE}" dt="2023-04-25T05:58:27.671" v="628" actId="166"/>
          <ac:spMkLst>
            <pc:docMk/>
            <pc:sldMk cId="2309088343" sldId="258"/>
            <ac:spMk id="4" creationId="{05901E64-9BC6-4437-A645-02146CAB1026}"/>
          </ac:spMkLst>
        </pc:spChg>
        <pc:spChg chg="add mod">
          <ac:chgData name=" " userId="4adbd1ae-344b-41c8-85e8-0c07c4195e1c" providerId="ADAL" clId="{C7585071-D47F-40AE-AEF7-9EF3BE0E9BCE}" dt="2023-04-25T05:56:56.677" v="572" actId="255"/>
          <ac:spMkLst>
            <pc:docMk/>
            <pc:sldMk cId="2309088343" sldId="258"/>
            <ac:spMk id="5" creationId="{93713057-62A5-42FB-A751-6E7D6DE09BEC}"/>
          </ac:spMkLst>
        </pc:spChg>
        <pc:spChg chg="add mod">
          <ac:chgData name=" " userId="4adbd1ae-344b-41c8-85e8-0c07c4195e1c" providerId="ADAL" clId="{C7585071-D47F-40AE-AEF7-9EF3BE0E9BCE}" dt="2023-04-25T05:57:44.965" v="622" actId="1076"/>
          <ac:spMkLst>
            <pc:docMk/>
            <pc:sldMk cId="2309088343" sldId="258"/>
            <ac:spMk id="6" creationId="{5D5E8760-85F8-45DF-9F9D-BE49390F10A5}"/>
          </ac:spMkLst>
        </pc:spChg>
        <pc:spChg chg="add mod">
          <ac:chgData name=" " userId="4adbd1ae-344b-41c8-85e8-0c07c4195e1c" providerId="ADAL" clId="{C7585071-D47F-40AE-AEF7-9EF3BE0E9BCE}" dt="2023-04-25T05:59:04.745" v="845" actId="20577"/>
          <ac:spMkLst>
            <pc:docMk/>
            <pc:sldMk cId="2309088343" sldId="258"/>
            <ac:spMk id="8" creationId="{443C733D-006D-44EC-A356-188D0304D023}"/>
          </ac:spMkLst>
        </pc:spChg>
        <pc:picChg chg="add mod">
          <ac:chgData name=" " userId="4adbd1ae-344b-41c8-85e8-0c07c4195e1c" providerId="ADAL" clId="{C7585071-D47F-40AE-AEF7-9EF3BE0E9BCE}" dt="2023-04-25T05:58:30.494" v="631" actId="1076"/>
          <ac:picMkLst>
            <pc:docMk/>
            <pc:sldMk cId="2309088343" sldId="258"/>
            <ac:picMk id="2050" creationId="{6EB1609F-C3A9-4EF2-9C38-41518B848C7D}"/>
          </ac:picMkLst>
        </pc:picChg>
      </pc:sldChg>
      <pc:sldChg chg="addSp delSp modSp add">
        <pc:chgData name=" " userId="4adbd1ae-344b-41c8-85e8-0c07c4195e1c" providerId="ADAL" clId="{C7585071-D47F-40AE-AEF7-9EF3BE0E9BCE}" dt="2023-04-25T06:11:09.040" v="1089"/>
        <pc:sldMkLst>
          <pc:docMk/>
          <pc:sldMk cId="3933304833" sldId="259"/>
        </pc:sldMkLst>
        <pc:spChg chg="del">
          <ac:chgData name=" " userId="4adbd1ae-344b-41c8-85e8-0c07c4195e1c" providerId="ADAL" clId="{C7585071-D47F-40AE-AEF7-9EF3BE0E9BCE}" dt="2023-04-25T06:10:41.308" v="847" actId="478"/>
          <ac:spMkLst>
            <pc:docMk/>
            <pc:sldMk cId="3933304833" sldId="259"/>
            <ac:spMk id="2" creationId="{D1D6DDED-0D1E-452B-8250-9C53E1BE36C1}"/>
          </ac:spMkLst>
        </pc:spChg>
        <pc:spChg chg="del">
          <ac:chgData name=" " userId="4adbd1ae-344b-41c8-85e8-0c07c4195e1c" providerId="ADAL" clId="{C7585071-D47F-40AE-AEF7-9EF3BE0E9BCE}" dt="2023-04-25T06:10:41.308" v="847" actId="478"/>
          <ac:spMkLst>
            <pc:docMk/>
            <pc:sldMk cId="3933304833" sldId="259"/>
            <ac:spMk id="3" creationId="{F9E7D10F-5DEC-4AC4-92BB-556723451DAE}"/>
          </ac:spMkLst>
        </pc:spChg>
        <pc:spChg chg="add mod">
          <ac:chgData name=" " userId="4adbd1ae-344b-41c8-85e8-0c07c4195e1c" providerId="ADAL" clId="{C7585071-D47F-40AE-AEF7-9EF3BE0E9BCE}" dt="2023-04-25T06:11:09.040" v="1089"/>
          <ac:spMkLst>
            <pc:docMk/>
            <pc:sldMk cId="3933304833" sldId="259"/>
            <ac:spMk id="5" creationId="{721ED701-83DC-4071-AF7B-360223EB22D1}"/>
          </ac:spMkLst>
        </pc:spChg>
        <pc:picChg chg="add mod">
          <ac:chgData name=" " userId="4adbd1ae-344b-41c8-85e8-0c07c4195e1c" providerId="ADAL" clId="{C7585071-D47F-40AE-AEF7-9EF3BE0E9BCE}" dt="2023-04-25T06:10:43.085" v="849" actId="1076"/>
          <ac:picMkLst>
            <pc:docMk/>
            <pc:sldMk cId="3933304833" sldId="259"/>
            <ac:picMk id="4" creationId="{76F93F65-7EA9-4BAB-B4A2-4165D1EEF9F4}"/>
          </ac:picMkLst>
        </pc:picChg>
      </pc:sldChg>
    </pc:docChg>
  </pc:docChgLst>
  <pc:docChgLst>
    <pc:chgData name=" " userId="4adbd1ae-344b-41c8-85e8-0c07c4195e1c" providerId="ADAL" clId="{2A101D96-B5C7-410B-89D7-F90AE71117BE}"/>
    <pc:docChg chg="custSel addSld modSld">
      <pc:chgData name=" " userId="4adbd1ae-344b-41c8-85e8-0c07c4195e1c" providerId="ADAL" clId="{2A101D96-B5C7-410B-89D7-F90AE71117BE}" dt="2023-04-27T13:09:30.936" v="105" actId="20577"/>
      <pc:docMkLst>
        <pc:docMk/>
      </pc:docMkLst>
      <pc:sldChg chg="modSp">
        <pc:chgData name=" " userId="4adbd1ae-344b-41c8-85e8-0c07c4195e1c" providerId="ADAL" clId="{2A101D96-B5C7-410B-89D7-F90AE71117BE}" dt="2023-04-27T13:09:30.936" v="105" actId="20577"/>
        <pc:sldMkLst>
          <pc:docMk/>
          <pc:sldMk cId="2950765443" sldId="256"/>
        </pc:sldMkLst>
        <pc:spChg chg="mod">
          <ac:chgData name=" " userId="4adbd1ae-344b-41c8-85e8-0c07c4195e1c" providerId="ADAL" clId="{2A101D96-B5C7-410B-89D7-F90AE71117BE}" dt="2023-04-27T13:09:30.936" v="105" actId="20577"/>
          <ac:spMkLst>
            <pc:docMk/>
            <pc:sldMk cId="2950765443" sldId="256"/>
            <ac:spMk id="11" creationId="{4EA3B341-4732-493B-9CB8-8A9C51ADB33A}"/>
          </ac:spMkLst>
        </pc:spChg>
      </pc:sldChg>
      <pc:sldChg chg="addSp delSp modSp add">
        <pc:chgData name=" " userId="4adbd1ae-344b-41c8-85e8-0c07c4195e1c" providerId="ADAL" clId="{2A101D96-B5C7-410B-89D7-F90AE71117BE}" dt="2023-04-26T12:46:21.436" v="104"/>
        <pc:sldMkLst>
          <pc:docMk/>
          <pc:sldMk cId="2253389211" sldId="260"/>
        </pc:sldMkLst>
        <pc:spChg chg="mod">
          <ac:chgData name=" " userId="4adbd1ae-344b-41c8-85e8-0c07c4195e1c" providerId="ADAL" clId="{2A101D96-B5C7-410B-89D7-F90AE71117BE}" dt="2023-04-26T12:46:21.436" v="104"/>
          <ac:spMkLst>
            <pc:docMk/>
            <pc:sldMk cId="2253389211" sldId="260"/>
            <ac:spMk id="5" creationId="{721ED701-83DC-4071-AF7B-360223EB22D1}"/>
          </ac:spMkLst>
        </pc:spChg>
        <pc:picChg chg="del">
          <ac:chgData name=" " userId="4adbd1ae-344b-41c8-85e8-0c07c4195e1c" providerId="ADAL" clId="{2A101D96-B5C7-410B-89D7-F90AE71117BE}" dt="2023-04-26T12:46:03.750" v="1" actId="478"/>
          <ac:picMkLst>
            <pc:docMk/>
            <pc:sldMk cId="2253389211" sldId="260"/>
            <ac:picMk id="4" creationId="{76F93F65-7EA9-4BAB-B4A2-4165D1EEF9F4}"/>
          </ac:picMkLst>
        </pc:picChg>
        <pc:picChg chg="add mod">
          <ac:chgData name=" " userId="4adbd1ae-344b-41c8-85e8-0c07c4195e1c" providerId="ADAL" clId="{2A101D96-B5C7-410B-89D7-F90AE71117BE}" dt="2023-04-26T12:46:05.146" v="3" actId="1076"/>
          <ac:picMkLst>
            <pc:docMk/>
            <pc:sldMk cId="2253389211" sldId="260"/>
            <ac:picMk id="1026" creationId="{C63DF9BF-4FE9-4DF1-B294-15DC68DC83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E5CFB-788F-4019-A6E1-1DC55ABD8F6B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4EB0-B8CF-4AB5-9C5C-73FC6FAB4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3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자기관리 역량</a:t>
            </a:r>
          </a:p>
          <a:p>
            <a:r>
              <a:rPr lang="en-US" altLang="ko-KR" dirty="0"/>
              <a:t>&gt; </a:t>
            </a:r>
            <a:r>
              <a:rPr lang="ko-KR" altLang="en-US" dirty="0"/>
              <a:t>자아정체성과 자신감을 가지고 자신의 삶과 진로를 스스로 설계하며 이에 필요한 기초 능력과 자질을 갖추어 자기주도적으로 살아갈 수 있는 힘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지식정보처리 역량</a:t>
            </a:r>
          </a:p>
          <a:p>
            <a:r>
              <a:rPr lang="en-US" altLang="ko-KR" dirty="0"/>
              <a:t>&gt; </a:t>
            </a:r>
            <a:r>
              <a:rPr lang="ko-KR" altLang="en-US" dirty="0"/>
              <a:t>문제를 합리적으로 해결하기 위하여 다양한 영역의 지식과 정보를 깊이 있게 이해하고 비판적으로 탐구하며 활용할 수 있는 힘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창의적 사고 역량</a:t>
            </a:r>
          </a:p>
          <a:p>
            <a:r>
              <a:rPr lang="en-US" altLang="ko-KR" dirty="0"/>
              <a:t>&gt; </a:t>
            </a:r>
            <a:r>
              <a:rPr lang="ko-KR" altLang="en-US" dirty="0"/>
              <a:t>폭넓은 기초 지식을 바탕으로 다양한 전문 분야의 지식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경험을 융합적으로 활용하여 새로운 것을 창출하는 힘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심미적 감성 역량</a:t>
            </a:r>
          </a:p>
          <a:p>
            <a:r>
              <a:rPr lang="en-US" altLang="ko-KR" dirty="0"/>
              <a:t>&gt; </a:t>
            </a:r>
            <a:r>
              <a:rPr lang="ko-KR" altLang="en-US" dirty="0"/>
              <a:t>인간에 대한 공감적 이해와 문화적 감수성을 바탕으로 삶의 의미와 가치를 성찰하고 향유하는 힘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협력적 소통 역량</a:t>
            </a:r>
          </a:p>
          <a:p>
            <a:r>
              <a:rPr lang="en-US" altLang="ko-KR" dirty="0"/>
              <a:t>&gt; </a:t>
            </a:r>
            <a:r>
              <a:rPr lang="ko-KR" altLang="en-US" dirty="0"/>
              <a:t>다른 사람의 관점을 존중하고 경청하는 가운데 자신의 생각과 감정을 효과적으로 표현하며 </a:t>
            </a:r>
            <a:r>
              <a:rPr lang="ko-KR" altLang="en-US" dirty="0" err="1"/>
              <a:t>상호협력적인</a:t>
            </a:r>
            <a:r>
              <a:rPr lang="ko-KR" altLang="en-US" dirty="0"/>
              <a:t> 관계에서 공동의 목적을 구현하는 힘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공동체 역량</a:t>
            </a:r>
          </a:p>
          <a:p>
            <a:r>
              <a:rPr lang="en-US" altLang="ko-KR" dirty="0"/>
              <a:t>&gt; </a:t>
            </a:r>
            <a:r>
              <a:rPr lang="ko-KR" altLang="en-US" dirty="0" err="1"/>
              <a:t>지역⋅국가⋅세계</a:t>
            </a:r>
            <a:r>
              <a:rPr lang="ko-KR" altLang="en-US" dirty="0"/>
              <a:t> 공동체의 구성원에게 요구되는 </a:t>
            </a:r>
            <a:r>
              <a:rPr lang="ko-KR" altLang="en-US" dirty="0" err="1"/>
              <a:t>개방적⋅포용적</a:t>
            </a:r>
            <a:r>
              <a:rPr lang="ko-KR" altLang="en-US" dirty="0"/>
              <a:t> 가치와 태도로 지속 가능한 인류 공동체 발전에 적극적이고 책임감 있게 참여하는 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44EB0-B8CF-4AB5-9C5C-73FC6FAB40B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9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0462-68D3-49FC-B732-EFA253DB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0D6A4-5333-4251-9268-1C1326F3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D4BF1-81B1-4C4B-B6DF-1A28A6BE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FF508-38F7-42AC-B16C-5BDB2A1D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4FDF1-FAB0-4C78-9FD1-5C125F6C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D6B0-5310-4236-A27E-D086CD36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9A4F8-8200-40D3-BFEB-E9BAAFBFD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CD251-6093-4D2A-A0F7-8CC2E18C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8368-4AE0-4E02-B5AB-0E570BE2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B3A74-FB81-4DE0-9117-0622F507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C2F533-DEED-4399-BA66-3E609FC73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D6EFC-1BB1-4992-8FB5-D4734C62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EC2BB-1399-4F09-8BFA-1141A08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317DA-1ABC-4286-98DB-9731BF0F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742A4-1DCA-45D5-8990-3E29FCFE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A965-477D-4CB8-8907-3604CD77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44C70-F726-4C13-836B-FD7C7679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FDE64-738B-46C0-A75D-916B91A4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A0142-EC56-4671-A5CE-EF05F48B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60CE8-DCBE-43B2-8F1B-C8D16536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9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C0E2D-7154-45F3-9753-ACAE3869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4997F-0938-49A6-B650-601FE1DF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B4DDF-F276-4276-8319-B394E773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A667D-247B-47CF-8EEF-D626B3C2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88840-CA2A-4A37-86BB-A4F2A5F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6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4FC05-4B3B-442D-9036-9D025D3D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FBE36-736C-443E-99E5-C4B33E1D4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8744E-2853-4740-80F7-062568AD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34099-098A-4902-B68C-588B1968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1BF6B-9771-4F9C-B280-6EE75B74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8B5CB-BA0A-4E83-8CB4-9AEF6FA8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AF9E-5A64-4A60-A762-4268BDB1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05D45-B536-40B7-82C7-D1F831DB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DA3FF-BE4E-449F-8901-7D40D416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7EFC0-218F-4877-86BC-3D47FB5E4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90EF81-9839-457E-8DE4-B5CFA6350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864590-8C2E-471F-AD6F-90968EF7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7AC249-F471-4F40-AD1D-F2EF3975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B80AD8-BA55-4E4D-8937-F1706496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0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37561-18CA-4A24-8D07-98B8C401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06494-F7DF-4C1D-9231-2873C17C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73717-1AD6-41F1-B8B0-A00D6F18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415783-AC5B-4C8E-A9DE-20746202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6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85E7-EBAB-44CE-9794-738494C8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EF7172-7A28-4F8B-B33A-8D97FC3F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37074-A5CC-4136-A810-812D70CF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604E7-E17E-4F26-823A-6285B0AC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0C7F1-ADD6-404A-8001-048A1CE5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07907-FA24-40A2-8173-200D1C88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3CC47-353C-45C8-A828-8EC44CE6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91553-8393-40EE-85C2-760F15BF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550D75-B3CF-45F5-91C7-0A73345B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5FC84-56A7-470E-BF8C-78218755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57D66-DEC9-43EC-9C0A-D6094D4AF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547E-F5F9-4609-BF20-D1F0F5C63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84627-E334-45D0-807B-C477A0C8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21509-589E-464C-9349-664452C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602B6-F6F1-4B7A-B9A7-856D04B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8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2378A-E884-47FA-B985-B087767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7EBB8-DB51-4C29-B0AA-81CAAB72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34C53-1F06-42A7-AB99-4BD97E083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DEB6-B151-48A1-B2F2-073517844B7E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27950-DFBC-4B86-B2DF-A4397A50D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9A492-DD13-40E8-BD1C-E1DAF1F2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03FA-BB00-42A4-ADA7-218D20C4C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4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53AF498-6144-4CA4-A3D7-56B06662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52" y="704470"/>
            <a:ext cx="5992061" cy="544906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A969A54-ACDE-470E-97A1-47C794EE883F}"/>
              </a:ext>
            </a:extLst>
          </p:cNvPr>
          <p:cNvSpPr/>
          <p:nvPr/>
        </p:nvSpPr>
        <p:spPr>
          <a:xfrm>
            <a:off x="7753755" y="2656744"/>
            <a:ext cx="1380828" cy="1380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교육과정 핵심역량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6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가지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3B341-4732-493B-9CB8-8A9C51ADB33A}"/>
              </a:ext>
            </a:extLst>
          </p:cNvPr>
          <p:cNvSpPr txBox="1"/>
          <p:nvPr/>
        </p:nvSpPr>
        <p:spPr>
          <a:xfrm>
            <a:off x="708531" y="2837243"/>
            <a:ext cx="3614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오른쪽의  </a:t>
            </a:r>
            <a:r>
              <a:rPr lang="ko-KR" altLang="en-US" dirty="0">
                <a:solidFill>
                  <a:srgbClr val="FF0000"/>
                </a:solidFill>
              </a:rPr>
              <a:t>모양과 비슷하게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해당 페이지의 발표자 노트에 </a:t>
            </a:r>
            <a:r>
              <a:rPr lang="ko-KR" altLang="en-US" dirty="0" err="1">
                <a:solidFill>
                  <a:srgbClr val="FF0000"/>
                </a:solidFill>
              </a:rPr>
              <a:t>적어둔</a:t>
            </a:r>
            <a:r>
              <a:rPr lang="ko-KR" altLang="en-US" dirty="0">
                <a:solidFill>
                  <a:srgbClr val="FF0000"/>
                </a:solidFill>
              </a:rPr>
              <a:t> 역량 종류와 의미를 정리해서 </a:t>
            </a:r>
            <a:r>
              <a:rPr lang="en-US" altLang="ko-KR" dirty="0">
                <a:solidFill>
                  <a:srgbClr val="FF0000"/>
                </a:solidFill>
              </a:rPr>
              <a:t>PNG</a:t>
            </a:r>
            <a:r>
              <a:rPr lang="ko-KR" altLang="en-US" dirty="0">
                <a:solidFill>
                  <a:srgbClr val="FF0000"/>
                </a:solidFill>
              </a:rPr>
              <a:t>를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오른쪽 위에 있는 역량의 의미도 그림에 </a:t>
            </a:r>
            <a:r>
              <a:rPr lang="ko-KR" altLang="en-US" dirty="0" err="1">
                <a:solidFill>
                  <a:srgbClr val="FF0000"/>
                </a:solidFill>
              </a:rPr>
              <a:t>녹아들게</a:t>
            </a:r>
            <a:r>
              <a:rPr lang="ko-KR" altLang="en-US" dirty="0">
                <a:solidFill>
                  <a:srgbClr val="FF0000"/>
                </a:solidFill>
              </a:rPr>
              <a:t>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94D10-105C-4FC9-BFBB-9F91DEFC8593}"/>
              </a:ext>
            </a:extLst>
          </p:cNvPr>
          <p:cNvSpPr/>
          <p:nvPr/>
        </p:nvSpPr>
        <p:spPr>
          <a:xfrm>
            <a:off x="7809957" y="58139"/>
            <a:ext cx="3648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*출처 </a:t>
            </a:r>
            <a:r>
              <a:rPr lang="en-US" altLang="ko-KR" dirty="0"/>
              <a:t>: </a:t>
            </a:r>
            <a:r>
              <a:rPr lang="ko-KR" altLang="en-US" dirty="0"/>
              <a:t>표준국어대사전</a:t>
            </a:r>
            <a:endParaRPr lang="en-US" altLang="ko-KR" dirty="0"/>
          </a:p>
          <a:p>
            <a:r>
              <a:rPr lang="ko-KR" altLang="en-US" dirty="0"/>
              <a:t>역량 : 어떤 일을 해낼 수 있는 힘)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A27E7A-101A-4360-9764-0DCEB1D238C9}"/>
              </a:ext>
            </a:extLst>
          </p:cNvPr>
          <p:cNvSpPr/>
          <p:nvPr/>
        </p:nvSpPr>
        <p:spPr>
          <a:xfrm>
            <a:off x="6324838" y="6153530"/>
            <a:ext cx="4238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2022 개정 교육과정 핵심역량 6가지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76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61EC6-3C6F-4635-8317-589218DD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785" y="0"/>
            <a:ext cx="7563906" cy="4353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0BAD3-6394-483C-8D15-B8739EF2DAD7}"/>
              </a:ext>
            </a:extLst>
          </p:cNvPr>
          <p:cNvSpPr txBox="1"/>
          <p:nvPr/>
        </p:nvSpPr>
        <p:spPr>
          <a:xfrm>
            <a:off x="84587" y="2288603"/>
            <a:ext cx="3614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오른쪽의 기사를 키오스크 이미지를 추가해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사람은 맹인으로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카드 삽입 등의 위치를 손으로 찾으려 하나 찾지 못해 진땀을 흘리는 모습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을 추가해주시면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26" name="Picture 2" descr="키오스크 주문 일러스트 ai 다운로드 download kiosk ordering vector - Urbanbrush">
            <a:extLst>
              <a:ext uri="{FF2B5EF4-FFF2-40B4-BE49-F238E27FC236}">
                <a16:creationId xmlns:a16="http://schemas.microsoft.com/office/drawing/2014/main" id="{44E78844-E386-4C48-AECC-53996AC4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47" y="3750073"/>
            <a:ext cx="2435300" cy="243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713057-62A5-42FB-A751-6E7D6DE09BEC}"/>
              </a:ext>
            </a:extLst>
          </p:cNvPr>
          <p:cNvSpPr txBox="1"/>
          <p:nvPr/>
        </p:nvSpPr>
        <p:spPr>
          <a:xfrm>
            <a:off x="4722607" y="570155"/>
            <a:ext cx="7469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"5</a:t>
            </a:r>
            <a:r>
              <a:rPr lang="ko-KR" altLang="en-US" sz="2000" b="1" dirty="0"/>
              <a:t>년 후면 자율주행차가 차량공유 서비스의 대다수를 차지할 것이다</a:t>
            </a:r>
            <a:r>
              <a:rPr lang="en-US" altLang="ko-KR" sz="2000" b="1" dirty="0"/>
              <a:t>."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E8760-85F8-45DF-9F9D-BE49390F10A5}"/>
              </a:ext>
            </a:extLst>
          </p:cNvPr>
          <p:cNvSpPr txBox="1"/>
          <p:nvPr/>
        </p:nvSpPr>
        <p:spPr>
          <a:xfrm>
            <a:off x="8543363" y="5507915"/>
            <a:ext cx="42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머니투데이</a:t>
            </a:r>
            <a:r>
              <a:rPr lang="en-US" altLang="ko-KR" dirty="0"/>
              <a:t>, 2016. 09. 20.</a:t>
            </a:r>
            <a:endParaRPr lang="ko-KR" altLang="en-US" dirty="0"/>
          </a:p>
        </p:txBody>
      </p:sp>
      <p:pic>
        <p:nvPicPr>
          <p:cNvPr id="2050" name="Picture 2" descr="택시 로고 아이콘 일러스트 ai 다운로드 - 로고요고">
            <a:extLst>
              <a:ext uri="{FF2B5EF4-FFF2-40B4-BE49-F238E27FC236}">
                <a16:creationId xmlns:a16="http://schemas.microsoft.com/office/drawing/2014/main" id="{6EB1609F-C3A9-4EF2-9C38-41518B848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039" y="4508720"/>
            <a:ext cx="1898523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01E64-9BC6-4437-A645-02146CAB1026}"/>
              </a:ext>
            </a:extLst>
          </p:cNvPr>
          <p:cNvSpPr txBox="1"/>
          <p:nvPr/>
        </p:nvSpPr>
        <p:spPr>
          <a:xfrm>
            <a:off x="4894728" y="1624405"/>
            <a:ext cx="72972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지난 </a:t>
            </a:r>
            <a:r>
              <a:rPr lang="en-US" altLang="ko-KR" sz="1600" dirty="0"/>
              <a:t>18</a:t>
            </a:r>
            <a:r>
              <a:rPr lang="ko-KR" altLang="en-US" sz="1600" dirty="0"/>
              <a:t>일 미국의 </a:t>
            </a:r>
            <a:r>
              <a:rPr lang="ko-KR" altLang="en-US" sz="1600" dirty="0" err="1"/>
              <a:t>차량공유앱</a:t>
            </a:r>
            <a:r>
              <a:rPr lang="ko-KR" altLang="en-US" sz="1600" dirty="0"/>
              <a:t> 리프트</a:t>
            </a:r>
            <a:r>
              <a:rPr lang="en-US" altLang="ko-KR" sz="1600" dirty="0"/>
              <a:t>(Lyft)</a:t>
            </a:r>
            <a:r>
              <a:rPr lang="ko-KR" altLang="en-US" sz="1600" dirty="0"/>
              <a:t>의 존 </a:t>
            </a:r>
            <a:r>
              <a:rPr lang="ko-KR" altLang="en-US" sz="1600" dirty="0" err="1"/>
              <a:t>짐머</a:t>
            </a:r>
            <a:r>
              <a:rPr lang="ko-KR" altLang="en-US" sz="1600" dirty="0"/>
              <a:t> 회장은 </a:t>
            </a:r>
            <a:r>
              <a:rPr lang="en-US" altLang="ko-KR" sz="1600" dirty="0"/>
              <a:t>'3</a:t>
            </a:r>
            <a:r>
              <a:rPr lang="ko-KR" altLang="en-US" sz="1600" dirty="0"/>
              <a:t>차 교통 혁명</a:t>
            </a:r>
            <a:r>
              <a:rPr lang="en-US" altLang="ko-KR" sz="1600" dirty="0"/>
              <a:t>'</a:t>
            </a:r>
            <a:r>
              <a:rPr lang="ko-KR" altLang="en-US" sz="1600" dirty="0"/>
              <a:t>이라는 제목의 글을 블로그에 올리면서 앞으로 </a:t>
            </a:r>
            <a:r>
              <a:rPr lang="en-US" altLang="ko-KR" sz="1600" dirty="0"/>
              <a:t>5</a:t>
            </a:r>
            <a:r>
              <a:rPr lang="ko-KR" altLang="en-US" sz="1600" dirty="0"/>
              <a:t>년 후엔 자율주행차가 차량공유 서비스에 대거 이용될 것이라고 전망했다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중략</a:t>
            </a:r>
            <a:r>
              <a:rPr lang="en-US" altLang="ko-KR" sz="1600" dirty="0"/>
              <a:t>)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err="1"/>
              <a:t>짐머</a:t>
            </a:r>
            <a:r>
              <a:rPr lang="ko-KR" altLang="en-US" sz="1600" dirty="0"/>
              <a:t> 회장의 전망대로라면 </a:t>
            </a:r>
            <a:r>
              <a:rPr lang="en-US" altLang="ko-KR" sz="1600" dirty="0"/>
              <a:t>5</a:t>
            </a:r>
            <a:r>
              <a:rPr lang="ko-KR" altLang="en-US" sz="1600" dirty="0"/>
              <a:t>년 내 인공지능과 레이더 등이 택시기사를 대체함으로써 택시기사라는 직업이 지구상에서 사라지게 될 것을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가솔린 자동차의 등장으로 마차 몰이꾼이 사라진 것과 마찬가지다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중략</a:t>
            </a:r>
            <a:r>
              <a:rPr lang="en-US" altLang="ko-KR" sz="1600" dirty="0"/>
              <a:t>)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택시업의 경우 </a:t>
            </a:r>
            <a:r>
              <a:rPr lang="en-US" altLang="ko-KR" sz="1600" dirty="0"/>
              <a:t>70%</a:t>
            </a:r>
            <a:r>
              <a:rPr lang="ko-KR" altLang="en-US" sz="1600" dirty="0"/>
              <a:t>가 인건비인데</a:t>
            </a:r>
            <a:r>
              <a:rPr lang="en-US" altLang="ko-KR" sz="1600" dirty="0"/>
              <a:t>, </a:t>
            </a:r>
            <a:r>
              <a:rPr lang="ko-KR" altLang="en-US" sz="1600" dirty="0"/>
              <a:t>로봇택시나 자율주행차가 상용화되면 고객이 부담해야 할 요금이 낮아지고 택시업자 역시 이익이 늘어나게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택시 운전사들은 </a:t>
            </a:r>
            <a:r>
              <a:rPr lang="ko-KR" altLang="en-US" sz="1600" dirty="0" err="1"/>
              <a:t>꼼짝없이</a:t>
            </a:r>
            <a:r>
              <a:rPr lang="ko-KR" altLang="en-US" sz="1600" dirty="0"/>
              <a:t> 실직을 당할 수밖에 없다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C733D-006D-44EC-A356-188D0304D023}"/>
              </a:ext>
            </a:extLst>
          </p:cNvPr>
          <p:cNvSpPr txBox="1"/>
          <p:nvPr/>
        </p:nvSpPr>
        <p:spPr>
          <a:xfrm>
            <a:off x="84587" y="2288603"/>
            <a:ext cx="3614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위 기사와 동일한 느낌으로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오른쪽 내용을 이미지로 만들어주세요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택시 그림은 오른쪽에 있는 택시와 유사하게 </a:t>
            </a:r>
            <a:r>
              <a:rPr lang="ko-KR" altLang="en-US" dirty="0" err="1">
                <a:solidFill>
                  <a:srgbClr val="FF0000"/>
                </a:solidFill>
              </a:rPr>
              <a:t>그려주시면</a:t>
            </a:r>
            <a:r>
              <a:rPr lang="ko-KR" altLang="en-US" dirty="0">
                <a:solidFill>
                  <a:srgbClr val="FF0000"/>
                </a:solidFill>
              </a:rPr>
              <a:t>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0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F93F65-7EA9-4BAB-B4A2-4165D1EEF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35" y="1566602"/>
            <a:ext cx="5106113" cy="3724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ED701-83DC-4071-AF7B-360223EB22D1}"/>
              </a:ext>
            </a:extLst>
          </p:cNvPr>
          <p:cNvSpPr txBox="1"/>
          <p:nvPr/>
        </p:nvSpPr>
        <p:spPr>
          <a:xfrm>
            <a:off x="84587" y="2288603"/>
            <a:ext cx="3614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오른쪽과 비슷한 느낌으로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섬유 노동자들이 섬유 기계를 파괴하는 이미지를 그려주세요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러다이트</a:t>
            </a:r>
            <a:r>
              <a:rPr lang="ko-KR" altLang="en-US">
                <a:solidFill>
                  <a:srgbClr val="FF0000"/>
                </a:solidFill>
              </a:rPr>
              <a:t> 운동 설명할 때 활용할 이미지입니다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0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701-83DC-4071-AF7B-360223EB22D1}"/>
              </a:ext>
            </a:extLst>
          </p:cNvPr>
          <p:cNvSpPr txBox="1"/>
          <p:nvPr/>
        </p:nvSpPr>
        <p:spPr>
          <a:xfrm>
            <a:off x="84587" y="2288603"/>
            <a:ext cx="3614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오른쪽과 비슷한 느낌으로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자동차 앞에 깃발을 든 남자가 걸어가는 모습을 그려주세요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적기조례를 설명할 때 활용할 이미지입니다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26" name="Picture 2" descr="위대한 생각]②英 자동차 산업 발전 막은 '붉은 깃발'">
            <a:extLst>
              <a:ext uri="{FF2B5EF4-FFF2-40B4-BE49-F238E27FC236}">
                <a16:creationId xmlns:a16="http://schemas.microsoft.com/office/drawing/2014/main" id="{C63DF9BF-4FE9-4DF1-B294-15DC68DC8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40" y="1700213"/>
            <a:ext cx="47625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8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68934321D879346BA15BB2BA8CA4A16" ma:contentTypeVersion="11" ma:contentTypeDescription="새 문서를 만듭니다." ma:contentTypeScope="" ma:versionID="9206dbe25c783398ff7628148dad5c4b">
  <xsd:schema xmlns:xsd="http://www.w3.org/2001/XMLSchema" xmlns:xs="http://www.w3.org/2001/XMLSchema" xmlns:p="http://schemas.microsoft.com/office/2006/metadata/properties" xmlns:ns3="bc0fa1d5-0ac4-4129-b4ff-4e51a9217185" targetNamespace="http://schemas.microsoft.com/office/2006/metadata/properties" ma:root="true" ma:fieldsID="ffdea0e710695dc5f3b8e4db94d86a55" ns3:_="">
    <xsd:import namespace="bc0fa1d5-0ac4-4129-b4ff-4e51a92171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fa1d5-0ac4-4129-b4ff-4e51a92171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7722AC-1451-432C-90D8-F2C09C7D33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fa1d5-0ac4-4129-b4ff-4e51a92171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81647B-29DB-4CA4-B15F-B7657BA3D6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167BFE-668D-4F59-95C7-659A255AD1C2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c0fa1d5-0ac4-4129-b4ff-4e51a9217185"/>
    <ds:schemaRef ds:uri="http://purl.org/dc/dcmitype/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388</Words>
  <Application>Microsoft Office PowerPoint</Application>
  <PresentationFormat>와이드스크린</PresentationFormat>
  <Paragraphs>51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 </cp:lastModifiedBy>
  <cp:revision>2</cp:revision>
  <dcterms:created xsi:type="dcterms:W3CDTF">2023-04-25T03:20:08Z</dcterms:created>
  <dcterms:modified xsi:type="dcterms:W3CDTF">2023-04-27T13:09:31Z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0x010100D68934321D879346BA15BB2BA8CA4A16</vt:lpwstr>
  </property>
</Properties>
</file>