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56" r:id="rId5"/>
    <p:sldId id="262" r:id="rId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48768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42D-C0A1-4289-9F2B-8454F4745CB2}" type="datetimeFigureOut">
              <a:rPr lang="bg-BG" smtClean="0"/>
              <a:pPr/>
              <a:t>24.8.2014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AD43-315E-48E6-A99B-ADAA3E59B238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89960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42D-C0A1-4289-9F2B-8454F4745CB2}" type="datetimeFigureOut">
              <a:rPr lang="bg-BG" smtClean="0"/>
              <a:pPr/>
              <a:t>24.8.2014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AD43-315E-48E6-A99B-ADAA3E59B238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77978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42D-C0A1-4289-9F2B-8454F4745CB2}" type="datetimeFigureOut">
              <a:rPr lang="bg-BG" smtClean="0"/>
              <a:pPr/>
              <a:t>24.8.2014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AD43-315E-48E6-A99B-ADAA3E59B238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51069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42D-C0A1-4289-9F2B-8454F4745CB2}" type="datetimeFigureOut">
              <a:rPr lang="bg-BG" smtClean="0"/>
              <a:pPr/>
              <a:t>24.8.2014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AD43-315E-48E6-A99B-ADAA3E59B238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6906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42D-C0A1-4289-9F2B-8454F4745CB2}" type="datetimeFigureOut">
              <a:rPr lang="bg-BG" smtClean="0"/>
              <a:pPr/>
              <a:t>24.8.2014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AD43-315E-48E6-A99B-ADAA3E59B238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87725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42D-C0A1-4289-9F2B-8454F4745CB2}" type="datetimeFigureOut">
              <a:rPr lang="bg-BG" smtClean="0"/>
              <a:pPr/>
              <a:t>24.8.2014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AD43-315E-48E6-A99B-ADAA3E59B238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44370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42D-C0A1-4289-9F2B-8454F4745CB2}" type="datetimeFigureOut">
              <a:rPr lang="bg-BG" smtClean="0"/>
              <a:pPr/>
              <a:t>24.8.2014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AD43-315E-48E6-A99B-ADAA3E59B238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04965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42D-C0A1-4289-9F2B-8454F4745CB2}" type="datetimeFigureOut">
              <a:rPr lang="bg-BG" smtClean="0"/>
              <a:pPr/>
              <a:t>24.8.2014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AD43-315E-48E6-A99B-ADAA3E59B238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01690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42D-C0A1-4289-9F2B-8454F4745CB2}" type="datetimeFigureOut">
              <a:rPr lang="bg-BG" smtClean="0"/>
              <a:pPr/>
              <a:t>24.8.2014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AD43-315E-48E6-A99B-ADAA3E59B238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15705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42D-C0A1-4289-9F2B-8454F4745CB2}" type="datetimeFigureOut">
              <a:rPr lang="bg-BG" smtClean="0"/>
              <a:pPr/>
              <a:t>24.8.2014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AD43-315E-48E6-A99B-ADAA3E59B238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324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42D-C0A1-4289-9F2B-8454F4745CB2}" type="datetimeFigureOut">
              <a:rPr lang="bg-BG" smtClean="0"/>
              <a:pPr/>
              <a:t>24.8.2014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AD43-315E-48E6-A99B-ADAA3E59B238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59411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DB42D-C0A1-4289-9F2B-8454F4745CB2}" type="datetimeFigureOut">
              <a:rPr lang="bg-BG" smtClean="0"/>
              <a:pPr/>
              <a:t>24.8.2014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1AD43-315E-48E6-A99B-ADAA3E59B238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66699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Николай\Desktop\Writing-Forum.dreamstim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55" y="44624"/>
            <a:ext cx="8726809" cy="581715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-99392"/>
            <a:ext cx="7848872" cy="136815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TEAMWORK</a:t>
            </a:r>
            <a:r>
              <a:rPr lang="en-US" sz="5400" i="1" dirty="0" smtClean="0"/>
              <a:t> </a:t>
            </a:r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PROJECT</a:t>
            </a:r>
            <a:endParaRPr lang="bg-BG" sz="5400" b="1" i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640760" y="5715000"/>
            <a:ext cx="3503240" cy="1143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CREATED BY</a:t>
            </a:r>
            <a:r>
              <a:rPr lang="en-US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</a:p>
          <a:p>
            <a:pPr algn="r"/>
            <a:r>
              <a:rPr lang="en-US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 </a:t>
            </a:r>
            <a:r>
              <a:rPr lang="en-US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“MOON”</a:t>
            </a:r>
            <a:endParaRPr lang="bg-BG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130316" y="3140968"/>
            <a:ext cx="4013684" cy="1266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PHP BASED FORUM APPLICATION</a:t>
            </a:r>
            <a:endParaRPr lang="bg-BG" sz="32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5465192"/>
            <a:ext cx="4114800" cy="13928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FORUM MOON</a:t>
            </a:r>
            <a:endParaRPr lang="bg-BG" sz="5400" b="1" i="1" u="sng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39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Николай\Desktop\Sunday-Night-forum-ne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196752"/>
            <a:ext cx="7351754" cy="43651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4345129"/>
            <a:ext cx="6444209" cy="2512871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  Classic </a:t>
            </a:r>
            <a:r>
              <a:rPr lang="en-US" sz="32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forum based app</a:t>
            </a:r>
            <a: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  a </a:t>
            </a:r>
            <a:r>
              <a:rPr lang="en-US" sz="32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web - </a:t>
            </a:r>
            <a: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based </a:t>
            </a:r>
            <a:r>
              <a:rPr lang="en-US" sz="32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application</a:t>
            </a:r>
            <a: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  </a:t>
            </a:r>
            <a:r>
              <a:rPr lang="en-US" sz="32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You can post, comment and more</a:t>
            </a:r>
            <a: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  </a:t>
            </a:r>
            <a:r>
              <a:rPr lang="en-US" sz="32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Rating score for users</a:t>
            </a:r>
            <a: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endParaRPr lang="bg-BG" sz="32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555776" y="0"/>
            <a:ext cx="4114800" cy="13928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Forum APP</a:t>
            </a:r>
            <a:endParaRPr lang="bg-BG" sz="3600" b="1" i="1" u="sng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562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Николай\Desktop\built_with@2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276872"/>
            <a:ext cx="6192688" cy="3463378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512" y="4337450"/>
            <a:ext cx="8352928" cy="2907974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28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8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 Classes</a:t>
            </a:r>
            <a:br>
              <a:rPr lang="en-US" sz="28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8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 Methods</a:t>
            </a:r>
            <a:br>
              <a:rPr lang="en-US" sz="28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8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 Loops (if…else, do… while, for)</a:t>
            </a:r>
            <a:br>
              <a:rPr lang="en-US" sz="28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28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 Writing and Running in </a:t>
            </a:r>
            <a:r>
              <a:rPr lang="en-US" sz="28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WebStorm</a:t>
            </a:r>
            <a:r>
              <a:rPr lang="en-US" sz="28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/Sublime</a:t>
            </a:r>
            <a:endParaRPr lang="bg-BG" sz="2800" b="1" dirty="0">
              <a:ln w="1270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0" y="188640"/>
            <a:ext cx="6120680" cy="2060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FontTx/>
              <a:buChar char="-"/>
            </a:pPr>
            <a:r>
              <a:rPr lang="en-US" sz="32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PHP5/</a:t>
            </a:r>
            <a:r>
              <a:rPr lang="en-US" sz="32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MySQL</a:t>
            </a:r>
            <a:endParaRPr lang="en-US" sz="3200" b="1" dirty="0" smtClean="0">
              <a:ln w="1270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l">
              <a:buFontTx/>
              <a:buChar char="-"/>
            </a:pPr>
            <a:r>
              <a:rPr lang="en-US" sz="32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HTML5/CSS3 </a:t>
            </a:r>
            <a:r>
              <a:rPr lang="en-US" sz="32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and JavaScript Code</a:t>
            </a:r>
            <a:br>
              <a:rPr lang="en-US" sz="32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32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A </a:t>
            </a:r>
            <a:r>
              <a:rPr lang="en-US" sz="32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web – based Application</a:t>
            </a:r>
            <a:br>
              <a:rPr lang="en-US" sz="32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32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en-US" sz="32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Object </a:t>
            </a:r>
            <a:r>
              <a:rPr lang="en-US" sz="32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– Oriented Programming</a:t>
            </a:r>
            <a:br>
              <a:rPr lang="en-US" sz="32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bg-BG" sz="3200" b="1" dirty="0">
              <a:ln w="1270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098" name="Picture 2" descr="C:\Users\Николай\Desktop\php-mysq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92895"/>
            <a:ext cx="2627784" cy="23212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139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:\Users\Tihomira\Desktop\dsfcdscz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75928" y="1191929"/>
            <a:ext cx="6256312" cy="1039664"/>
          </a:xfrm>
        </p:spPr>
        <p:txBody>
          <a:bodyPr>
            <a:normAutofit fontScale="92500"/>
          </a:bodyPr>
          <a:lstStyle/>
          <a:p>
            <a:pPr lvl="0" algn="l"/>
            <a:r>
              <a:rPr lang="en-US" sz="4400" b="1" i="1" dirty="0" smtClean="0">
                <a:ln w="12700">
                  <a:solidFill>
                    <a:srgbClr val="CC66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 </a:t>
            </a:r>
            <a:r>
              <a:rPr lang="en-US" sz="4400" b="1" i="1" dirty="0" smtClean="0">
                <a:ln w="12700">
                  <a:solidFill>
                    <a:srgbClr val="CC66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“MOON“ </a:t>
            </a:r>
            <a:r>
              <a:rPr lang="en-US" sz="4400" b="1" i="1" dirty="0" smtClean="0">
                <a:ln w="12700">
                  <a:solidFill>
                    <a:srgbClr val="CC66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MEMBERS:</a:t>
            </a:r>
          </a:p>
        </p:txBody>
      </p:sp>
      <p:sp>
        <p:nvSpPr>
          <p:cNvPr id="17" name="Subtitle 4"/>
          <p:cNvSpPr txBox="1">
            <a:spLocks/>
          </p:cNvSpPr>
          <p:nvPr/>
        </p:nvSpPr>
        <p:spPr>
          <a:xfrm>
            <a:off x="475928" y="2060848"/>
            <a:ext cx="4456112" cy="2664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0" indent="-6858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Nikolay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Chochev</a:t>
            </a:r>
            <a:endParaRPr lang="en-US" sz="2400" b="1" dirty="0" smtClean="0"/>
          </a:p>
          <a:p>
            <a:pPr marL="685800" lvl="0" indent="-6858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/>
              <a:t>Alexander </a:t>
            </a:r>
            <a:r>
              <a:rPr lang="en-US" sz="2400" b="1" dirty="0" err="1" smtClean="0"/>
              <a:t>Kondov</a:t>
            </a:r>
            <a:endParaRPr lang="en-US" sz="2400" b="1" dirty="0" smtClean="0"/>
          </a:p>
          <a:p>
            <a:pPr marL="685800" lvl="0" indent="-6858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Vitosh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Doynov</a:t>
            </a:r>
            <a:endParaRPr lang="en-US" sz="2400" b="1" dirty="0" smtClean="0"/>
          </a:p>
          <a:p>
            <a:pPr marL="685800" lvl="0" indent="-6858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Petar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Ivanov</a:t>
            </a:r>
            <a:endParaRPr lang="en-US" sz="2400" b="1" dirty="0" smtClean="0"/>
          </a:p>
          <a:p>
            <a:pPr marL="685800" lvl="0" indent="-6858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Pavlin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Kostadinov</a:t>
            </a:r>
            <a:endParaRPr lang="en-US" sz="2400" b="1" dirty="0" smtClean="0"/>
          </a:p>
          <a:p>
            <a:pPr marL="685800" lvl="0" indent="-6858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Stoyan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Stoyanov</a:t>
            </a:r>
            <a:endParaRPr lang="en-US" sz="2400" b="1" dirty="0" smtClean="0"/>
          </a:p>
          <a:p>
            <a:pPr marL="685800" lvl="0" indent="-6858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Tihomira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Rakipova</a:t>
            </a:r>
            <a:endParaRPr lang="en-US" sz="2400" b="1" i="1" dirty="0" smtClean="0"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35" name="Picture 11" descr="F:\SoftUni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88840"/>
            <a:ext cx="2230535" cy="223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ubtitle 4"/>
          <p:cNvSpPr txBox="1">
            <a:spLocks/>
          </p:cNvSpPr>
          <p:nvPr/>
        </p:nvSpPr>
        <p:spPr>
          <a:xfrm>
            <a:off x="395536" y="332656"/>
            <a:ext cx="4968552" cy="1039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i="1" dirty="0" smtClean="0">
                <a:ln w="12700">
                  <a:solidFill>
                    <a:srgbClr val="CC66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Teamwork Project</a:t>
            </a:r>
            <a:endParaRPr lang="en-US" sz="3600" b="1" i="1" dirty="0">
              <a:ln w="12700">
                <a:solidFill>
                  <a:srgbClr val="CC660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477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Николай\Desktop\foru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Правоъгълник 3"/>
          <p:cNvSpPr/>
          <p:nvPr/>
        </p:nvSpPr>
        <p:spPr>
          <a:xfrm>
            <a:off x="4211960" y="692696"/>
            <a:ext cx="4645024" cy="92333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Let’s See it! </a:t>
            </a:r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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55</Words>
  <Application>Microsoft Office PowerPoint</Application>
  <PresentationFormat>Презентация на цял екран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6" baseType="lpstr">
      <vt:lpstr>Office Theme</vt:lpstr>
      <vt:lpstr>TEAMWORK PROJECT</vt:lpstr>
      <vt:lpstr>-  Classic forum based app -  a web - based application -  You can post, comment and more -  Rating score for users </vt:lpstr>
      <vt:lpstr> -  Classes -  Methods -  Loops (if…else, do… while, for) -  Writing and Running in WebStorm/Sublime</vt:lpstr>
      <vt:lpstr>Слайд 4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Tihomira</dc:creator>
  <cp:lastModifiedBy>Николай</cp:lastModifiedBy>
  <cp:revision>30</cp:revision>
  <dcterms:created xsi:type="dcterms:W3CDTF">2014-05-19T20:34:32Z</dcterms:created>
  <dcterms:modified xsi:type="dcterms:W3CDTF">2014-08-24T14:57:41Z</dcterms:modified>
</cp:coreProperties>
</file>