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Spire.Presentation for .NET 5.8.5.0-->
<p:presentation xmlns:a="http://schemas.openxmlformats.org/drawingml/2006/main" xmlns:r="http://schemas.openxmlformats.org/officeDocument/2006/relationships" xmlns:p="http://schemas.openxmlformats.org/presentationml/2006/main">
  <p:sldMasterIdLst>
    <p:sldMasterId r:id="rId5" id="2147483660"/>
    <p:sldMasterId r:id="rId6" id="2147484244"/>
    <p:sldMasterId r:id="rId7" id="2147484245"/>
  </p:sldMasterIdLst>
  <p:sldIdLst>
    <p:sldId r:id="rId8" id="258"/>
    <p:sldId r:id="rId9" id="259"/>
    <p:sldId r:id="rId10" id="260"/>
  </p:sldIdLst>
  <p:sldSz cx="9144000" cy="6858000" type="screen4x3"/>
  <p:notesSz cx="6858000" cy="9144000"/>
  <p:custDataLst>
    <p:tags r:id="rId11"/>
  </p:custDataLst>
  <p:defaultTextStyle>
    <a:lvl1pPr marL="0" marR="0" lvl="0" algn="l" defTabSz="914400" fontAlgn="auto" rtl="0" eaLnBrk="0" latinLnBrk="0" hangingPunct="0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Arial" charset="0"/>
        <a:ea typeface="宋体" pitchFamily="2" charset="-122"/>
      </a:defRPr>
    </a:lvl1pPr>
    <a:lvl2pPr marL="457200" marR="0" lvl="0" algn="l" fontAlgn="auto" rtl="0" eaLnBrk="0" latinLnBrk="0" hangingPunct="0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Arial" charset="0"/>
        <a:ea typeface="宋体" pitchFamily="2" charset="-122"/>
      </a:defRPr>
    </a:lvl2pPr>
    <a:lvl3pPr marL="914400" marR="0" lvl="0" algn="l" fontAlgn="auto" rtl="0" eaLnBrk="0" latinLnBrk="0" hangingPunct="0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Arial" charset="0"/>
        <a:ea typeface="宋体" pitchFamily="2" charset="-122"/>
      </a:defRPr>
    </a:lvl3pPr>
    <a:lvl4pPr marL="1371600" marR="0" lvl="0" algn="l" fontAlgn="auto" rtl="0" eaLnBrk="0" latinLnBrk="0" hangingPunct="0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Arial" charset="0"/>
        <a:ea typeface="宋体" pitchFamily="2" charset="-122"/>
      </a:defRPr>
    </a:lvl4pPr>
    <a:lvl5pPr marL="1828800" marR="0" lvl="0" algn="l" fontAlgn="auto" rtl="0" eaLnBrk="0" latinLnBrk="0" hangingPunct="0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Arial" charset="0"/>
        <a:ea typeface="宋体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10" Type="http://schemas.openxmlformats.org/officeDocument/2006/relationships/slide" Target="slides/slide3.xml" /><Relationship Id="rId11" Type="http://schemas.openxmlformats.org/officeDocument/2006/relationships/tags" Target="tags/tag1.xml" /><Relationship Id="rId2" Type="http://schemas.openxmlformats.org/officeDocument/2006/relationships/viewProps" Target="viewProps.xml" 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slideMaster" Target="slideMasters/slideMaster1.xml" /><Relationship Id="rId6" Type="http://schemas.openxmlformats.org/officeDocument/2006/relationships/slideMaster" Target="slideMasters/slideMaster2.xml" /><Relationship Id="rId7" Type="http://schemas.openxmlformats.org/officeDocument/2006/relationships/slideMaster" Target="slideMasters/slideMaster3.xml" /><Relationship Id="rId8" Type="http://schemas.openxmlformats.org/officeDocument/2006/relationships/slide" Target="slides/slide1.xml" /><Relationship Id="rId9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B2BB-9B44-4281-B0D7-EC7A90A20837}" type="slidenum">
              <a:rPr lang="en-US"/>
              <a:t>‹#›</a:t>
            </a:fld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B2BB-9B44-4281-B0D7-EC7A90A20837}" type="slidenum">
              <a:rPr lang="en-US"/>
              <a:t>‹#›</a:t>
            </a:fld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/>
          <p:nvPr>
            <p:ph type="title"/>
          </p:nvPr>
        </p:nvSpPr>
        <p:spPr>
          <a:xfrm>
            <a:off x="457200" y="266700"/>
            <a:ext cx="8229600" cy="11430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/>
          <a:p>
            <a:pPr marL="0" marR="0" lvl="0" algn="ctr" defTabSz="914400" fontAlgn="auto" rtl="0" eaLnBrk="0" latinLnBrk="0" hangingPunc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44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单击此处编辑母版标题样式</a:t>
            </a:r>
          </a:p>
        </p:txBody>
      </p:sp>
      <p:sp>
        <p:nvSpPr>
          <p:cNvPr id="1027" name="文本占位符 2"/>
          <p:cNvSpPr/>
          <p:nvPr>
            <p:ph type="body" idx="1"/>
          </p:nvPr>
        </p:nvSpPr>
        <p:spPr>
          <a:xfrm>
            <a:off x="457200" y="1600200"/>
            <a:ext cx="8229600" cy="4521200"/>
          </a:xfrm>
          <a:prstGeom prst="rect"/>
          <a:noFill/>
          <a:ln algn="ctr"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单击此处编辑母版文本样式</a:t>
            </a:r>
          </a:p>
          <a:p>
            <a:pPr marL="742950" marR="0" lvl="1" indent="-28575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–"/>
              <a:defRPr sz="2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第二级</a:t>
            </a:r>
          </a:p>
          <a:p>
            <a:pPr marL="1143000" marR="0" lvl="2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第三级</a:t>
            </a:r>
          </a:p>
          <a:p>
            <a:pPr marL="1600200" marR="0" lvl="3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第四级</a:t>
            </a:r>
          </a:p>
          <a:p>
            <a:pPr marL="2057400" marR="0" lvl="4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»"/>
              <a:defRPr sz="20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第五级</a:t>
            </a:r>
          </a:p>
        </p:txBody>
      </p:sp>
      <p:sp>
        <p:nvSpPr>
          <p:cNvPr id="1028" name="日期占位符 3"/>
          <p:cNvSpPr/>
          <p:nvPr>
            <p:ph type="dt" sz="half" idx="2"/>
          </p:nvPr>
        </p:nvSpPr>
        <p:spPr>
          <a:xfrm>
            <a:off x="457200" y="6350000"/>
            <a:ext cx="2133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endParaRPr sz="1200">
              <a:solidFill>
                <a:srgbClr val="898989"/>
              </a:solidFill>
            </a:endParaRPr>
          </a:p>
        </p:txBody>
      </p:sp>
      <p:sp>
        <p:nvSpPr>
          <p:cNvPr id="1029" name="页脚占位符 4"/>
          <p:cNvSpPr/>
          <p:nvPr>
            <p:ph type="ftr" sz="quarter" idx="3"/>
          </p:nvPr>
        </p:nvSpPr>
        <p:spPr>
          <a:xfrm>
            <a:off x="3124200" y="6350000"/>
            <a:ext cx="2895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rPr sz="1200" dirty="1">
                <a:solidFill>
                  <a:srgbClr val="898989"/>
                </a:solidFill>
              </a:rPr>
              <a:t>Demo of Spire.Presentation</a:t>
            </a:r>
          </a:p>
        </p:txBody>
      </p:sp>
      <p:sp>
        <p:nvSpPr>
          <p:cNvPr id="1030" name="灯片编号占位符 5"/>
          <p:cNvSpPr/>
          <p:nvPr>
            <p:ph type="sldNum" sz="quarter" idx="4"/>
          </p:nvPr>
        </p:nvSpPr>
        <p:spPr>
          <a:xfrm>
            <a:off x="6553200" y="6350000"/>
            <a:ext cx="2133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fld id="{621BE734-7506-4535-924D-427E6492724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</p:sldLayoutIdLst>
  <p:transition spd="fast"/>
  <p:timing>
    <p:tnLst>
      <p:par>
        <p:cTn id="1" restart="never" nodeType="tmRoot"/>
      </p:par>
    </p:tnLst>
  </p:timing>
  <p:txStyles>
    <p:titleStyle>
      <a:lvl1pPr marL="0" marR="0" lvl="0" algn="ctr" defTabSz="914400" fontAlgn="auto" rtl="0" eaLnBrk="0" latinLnBrk="0" hangingPunct="0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44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</p:titleStyle>
    <p:bodyStyle>
      <a:lvl1pPr marL="342900" marR="0" lvl="0" indent="-342900" algn="l" defTabSz="914400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•"/>
        <a:defRPr sz="32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  <a:lvl2pPr marL="742950" marR="0" lvl="0" indent="-28575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–"/>
        <a:defRPr sz="2800" baseline="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•"/>
        <a:defRPr sz="2400" baseline="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–"/>
        <a:defRPr sz="2000" baseline="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»"/>
        <a:defRPr sz="2000" baseline="0">
          <a:solidFill>
            <a:schemeClr val="tx1"/>
          </a:solidFill>
          <a:latin typeface="Calibri" pitchFamily="34" charset="0"/>
          <a:ea typeface="宋体" pitchFamily="2" charset="-122"/>
        </a:defRPr>
      </a:lvl5pPr>
    </p:bodyStyle>
    <p:otherStyle>
      <a:lvl1pPr marL="0" marR="0" lvl="0" algn="l" defTabSz="914400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  <a:lvl2pPr marL="4572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9144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3716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18288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/>
          <p:nvPr>
            <p:ph type="title"/>
          </p:nvPr>
        </p:nvSpPr>
        <p:spPr>
          <a:xfrm>
            <a:off x="457200" y="266700"/>
            <a:ext cx="8229600" cy="11430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/>
          <a:p>
            <a:pPr marL="0" marR="0" lvl="0" algn="ctr" defTabSz="914400" fontAlgn="auto" rtl="0" eaLnBrk="0" latinLnBrk="0" hangingPunc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44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单击此处编辑母版标题样式</a:t>
            </a:r>
          </a:p>
        </p:txBody>
      </p:sp>
      <p:sp>
        <p:nvSpPr>
          <p:cNvPr id="2051" name="文本占位符 2"/>
          <p:cNvSpPr/>
          <p:nvPr>
            <p:ph type="body" idx="1"/>
          </p:nvPr>
        </p:nvSpPr>
        <p:spPr>
          <a:xfrm>
            <a:off x="457200" y="1600200"/>
            <a:ext cx="8229600" cy="4521200"/>
          </a:xfrm>
          <a:prstGeom prst="rect"/>
          <a:noFill/>
          <a:ln algn="ctr"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单击此处编辑母版文本样式</a:t>
            </a:r>
          </a:p>
          <a:p>
            <a:pPr marL="742950" marR="0" lvl="1" indent="-28575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–"/>
              <a:defRPr sz="2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第二级</a:t>
            </a:r>
          </a:p>
          <a:p>
            <a:pPr marL="1143000" marR="0" lvl="2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第三级</a:t>
            </a:r>
          </a:p>
          <a:p>
            <a:pPr marL="1600200" marR="0" lvl="3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第四级</a:t>
            </a:r>
          </a:p>
          <a:p>
            <a:pPr marL="2057400" marR="0" lvl="4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»"/>
              <a:defRPr sz="20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第五级</a:t>
            </a:r>
          </a:p>
        </p:txBody>
      </p:sp>
      <p:sp>
        <p:nvSpPr>
          <p:cNvPr id="2052" name="日期占位符 3"/>
          <p:cNvSpPr/>
          <p:nvPr>
            <p:ph type="dt" sz="half" idx="2"/>
          </p:nvPr>
        </p:nvSpPr>
        <p:spPr>
          <a:xfrm>
            <a:off x="457200" y="6350000"/>
            <a:ext cx="2133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endParaRPr>
              <a:solidFill>
                <a:srgbClr val="404040"/>
              </a:solidFill>
            </a:endParaRPr>
          </a:p>
        </p:txBody>
      </p:sp>
      <p:sp>
        <p:nvSpPr>
          <p:cNvPr id="2053" name="页脚占位符 4"/>
          <p:cNvSpPr/>
          <p:nvPr>
            <p:ph type="ftr" sz="quarter" idx="3"/>
          </p:nvPr>
        </p:nvSpPr>
        <p:spPr>
          <a:xfrm>
            <a:off x="3124200" y="6350000"/>
            <a:ext cx="2895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rPr dirty="1">
                <a:solidFill>
                  <a:srgbClr val="404040"/>
                </a:solidFill>
              </a:rPr>
              <a:t>Demo of Spire.Presentation</a:t>
            </a:r>
          </a:p>
        </p:txBody>
      </p:sp>
      <p:sp>
        <p:nvSpPr>
          <p:cNvPr id="2054" name="灯片编号占位符 5"/>
          <p:cNvSpPr/>
          <p:nvPr>
            <p:ph type="sldNum" sz="quarter" idx="4"/>
          </p:nvPr>
        </p:nvSpPr>
        <p:spPr>
          <a:xfrm>
            <a:off x="6553200" y="6350000"/>
            <a:ext cx="2133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fld id="{621BE734-7506-4535-924D-427E6492724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</p:sldLayoutIdLst>
  <p:transition spd="fast"/>
  <p:timing>
    <p:tnLst>
      <p:par>
        <p:cTn id="1" restart="never" nodeType="tmRoot"/>
      </p:par>
    </p:tnLst>
  </p:timing>
  <p:txStyles>
    <p:titleStyle>
      <a:lvl1pPr marL="0" marR="0" lvl="0" algn="ctr" defTabSz="914400" fontAlgn="auto" rtl="0" eaLnBrk="0" latinLnBrk="0" hangingPunct="0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44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</p:titleStyle>
    <p:bodyStyle>
      <a:lvl1pPr marL="342900" marR="0" lvl="0" indent="-342900" algn="l" defTabSz="914400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•"/>
        <a:defRPr sz="32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  <a:lvl2pPr marL="742950" marR="0" lvl="0" indent="-28575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–"/>
        <a:defRPr sz="2800" baseline="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•"/>
        <a:defRPr sz="2400" baseline="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–"/>
        <a:defRPr sz="2000" baseline="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»"/>
        <a:defRPr sz="2000" baseline="0">
          <a:solidFill>
            <a:schemeClr val="tx1"/>
          </a:solidFill>
          <a:latin typeface="Calibri" pitchFamily="34" charset="0"/>
          <a:ea typeface="宋体" pitchFamily="2" charset="-122"/>
        </a:defRPr>
      </a:lvl5pPr>
    </p:bodyStyle>
    <p:otherStyle>
      <a:lvl1pPr marL="0" marR="0" lvl="0" algn="l" defTabSz="914400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  <a:lvl2pPr marL="4572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9144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3716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18288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/>
          <p:nvPr>
            <p:ph type="title"/>
          </p:nvPr>
        </p:nvSpPr>
        <p:spPr>
          <a:xfrm>
            <a:off x="457200" y="266700"/>
            <a:ext cx="8229600" cy="11430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/>
          <a:p>
            <a:pPr marL="0" marR="0" lvl="0" algn="ctr" defTabSz="914400" fontAlgn="auto" rtl="0" eaLnBrk="0" latinLnBrk="0" hangingPunc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44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单击此处编辑母版标题样式</a:t>
            </a:r>
          </a:p>
        </p:txBody>
      </p:sp>
      <p:sp>
        <p:nvSpPr>
          <p:cNvPr id="3075" name="文本占位符 2"/>
          <p:cNvSpPr/>
          <p:nvPr>
            <p:ph type="body" idx="1"/>
          </p:nvPr>
        </p:nvSpPr>
        <p:spPr>
          <a:xfrm>
            <a:off x="457200" y="1600200"/>
            <a:ext cx="8229600" cy="4521200"/>
          </a:xfrm>
          <a:prstGeom prst="rect"/>
          <a:noFill/>
          <a:ln algn="ctr"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单击此处编辑母版文本样式</a:t>
            </a:r>
          </a:p>
          <a:p>
            <a:pPr marL="742950" marR="0" lvl="1" indent="-28575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–"/>
              <a:defRPr sz="2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第二级</a:t>
            </a:r>
          </a:p>
          <a:p>
            <a:pPr marL="1143000" marR="0" lvl="2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第三级</a:t>
            </a:r>
          </a:p>
          <a:p>
            <a:pPr marL="1600200" marR="0" lvl="3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第四级</a:t>
            </a:r>
          </a:p>
          <a:p>
            <a:pPr marL="2057400" marR="0" lvl="4" indent="-228600" algn="l" fontAlgn="auto" rtl="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SzTx/>
              <a:buFont typeface="Arial" charset="0"/>
              <a:buChar char="»"/>
              <a:defRPr sz="20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t>第五级</a:t>
            </a:r>
          </a:p>
        </p:txBody>
      </p:sp>
      <p:sp>
        <p:nvSpPr>
          <p:cNvPr id="3076" name="日期占位符 3"/>
          <p:cNvSpPr/>
          <p:nvPr>
            <p:ph type="dt" sz="half" idx="2"/>
          </p:nvPr>
        </p:nvSpPr>
        <p:spPr>
          <a:xfrm>
            <a:off x="457200" y="6350000"/>
            <a:ext cx="2133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endParaRPr>
              <a:solidFill>
                <a:srgbClr val="404040"/>
              </a:solidFill>
            </a:endParaRPr>
          </a:p>
        </p:txBody>
      </p:sp>
      <p:sp>
        <p:nvSpPr>
          <p:cNvPr id="3077" name="页脚占位符 4"/>
          <p:cNvSpPr/>
          <p:nvPr>
            <p:ph type="ftr" sz="quarter" idx="3"/>
          </p:nvPr>
        </p:nvSpPr>
        <p:spPr>
          <a:xfrm>
            <a:off x="3124200" y="6350000"/>
            <a:ext cx="2895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rPr dirty="1">
                <a:solidFill>
                  <a:srgbClr val="404040"/>
                </a:solidFill>
              </a:rPr>
              <a:t>Demo of Spire.Presentation</a:t>
            </a:r>
          </a:p>
        </p:txBody>
      </p:sp>
      <p:sp>
        <p:nvSpPr>
          <p:cNvPr id="3078" name="灯片编号占位符 5"/>
          <p:cNvSpPr/>
          <p:nvPr>
            <p:ph type="sldNum" sz="quarter" idx="4"/>
          </p:nvPr>
        </p:nvSpPr>
        <p:spPr>
          <a:xfrm>
            <a:off x="6553200" y="6350000"/>
            <a:ext cx="2133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fld id="{621BE734-7506-4535-924D-427E6492724D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  <p:transition spd="fast"/>
  <p:timing>
    <p:tnLst>
      <p:par>
        <p:cTn id="1" restart="never" nodeType="tmRoot"/>
      </p:par>
    </p:tnLst>
  </p:timing>
  <p:txStyles>
    <p:titleStyle>
      <a:lvl1pPr marL="0" marR="0" lvl="0" algn="ctr" defTabSz="914400" fontAlgn="auto" rtl="0" eaLnBrk="0" latinLnBrk="0" hangingPunct="0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44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</p:titleStyle>
    <p:bodyStyle>
      <a:lvl1pPr marL="342900" marR="0" lvl="0" indent="-342900" algn="l" defTabSz="914400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•"/>
        <a:defRPr sz="32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  <a:lvl2pPr marL="742950" marR="0" lvl="0" indent="-28575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–"/>
        <a:defRPr sz="2800" baseline="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•"/>
        <a:defRPr sz="2400" baseline="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–"/>
        <a:defRPr sz="2000" baseline="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marR="0" lvl="0" indent="-228600" algn="l" fontAlgn="auto" rtl="0" eaLnBrk="0" latinLnBrk="0" hangingPunct="0">
        <a:lnSpc>
          <a:spcPct val="100000"/>
        </a:lnSpc>
        <a:spcBef>
          <a:spcPct val="20000"/>
        </a:spcBef>
        <a:buClr>
          <a:schemeClr val="bg1"/>
        </a:buClr>
        <a:buSzTx/>
        <a:buFont typeface="Arial" charset="0"/>
        <a:buChar char="»"/>
        <a:defRPr sz="2000" baseline="0">
          <a:solidFill>
            <a:schemeClr val="tx1"/>
          </a:solidFill>
          <a:latin typeface="Calibri" pitchFamily="34" charset="0"/>
          <a:ea typeface="宋体" pitchFamily="2" charset="-122"/>
        </a:defRPr>
      </a:lvl5pPr>
    </p:bodyStyle>
    <p:otherStyle>
      <a:lvl1pPr marL="0" marR="0" lvl="0" algn="l" defTabSz="914400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1pPr>
      <a:lvl2pPr marL="4572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9144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3716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18288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3.png" /><Relationship Id="rId4" Type="http://schemas.openxmlformats.org/officeDocument/2006/relationships/image" Target="../media/image6.png" /><Relationship Id="rId5" Type="http://schemas.openxmlformats.org/officeDocument/2006/relationships/image" Target="../media/image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7.jpeg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image" Target="../media/image3.png" /><Relationship Id="rId7" Type="http://schemas.openxmlformats.org/officeDocument/2006/relationships/image" Target="../media/image12.png" /><Relationship Id="rId8" Type="http://schemas.openxmlformats.org/officeDocument/2006/relationships/image" Target="../media/image13.png" /><Relationship Id="rId9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4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graphicFrame>
        <p:nvGraphicFramePr>
          <p:cNvPr id="4098" name="表格 2"/>
          <p:cNvGraphicFramePr/>
          <p:nvPr/>
        </p:nvGraphicFramePr>
        <p:xfrm>
          <a:off x="900112" y="2133600"/>
          <a:ext cx="7500938" cy="3028950"/>
        </p:xfrm>
        <a:graphic>
          <a:graphicData uri="http://schemas.openxmlformats.org/drawingml/2006/table">
            <a:tbl>
              <a:tblPr/>
              <a:tblGrid>
                <a:gridCol w="1785938"/>
                <a:gridCol w="2214562"/>
                <a:gridCol w="1643062"/>
                <a:gridCol w="1857375"/>
              </a:tblGrid>
              <a:tr h="757238"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600" b="1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600" b="1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Catalog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600" b="1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600" b="1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Order 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93CDDD"/>
                    </a:solidFill>
                  </a:tcPr>
                </a:tc>
              </a:tr>
              <a:tr h="757238"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Spire.Doc Pro Edition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300425674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.NET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300425675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3D69B"/>
                    </a:solidFill>
                  </a:tcPr>
                </a:tc>
              </a:tr>
              <a:tr h="757238"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Spire.XLS Pro Edition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300425673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.NET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300549152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CC1DA"/>
                    </a:solidFill>
                  </a:tcPr>
                </a:tc>
              </a:tr>
              <a:tr h="757238"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Spire.PDF Pro Edition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300444102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.NET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 lIns="9525" tIns="9525" rIns="9525" bIns="0" anchor="ctr" anchorCtr="0">
                      <a:noAutofit/>
                    </a:bodyPr>
                    <a:lstStyle>
                      <a:lvl1pPr marL="0" marR="0" lvl="0" algn="l" defTabSz="914400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4572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9144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3716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828800" marR="0" lvl="0" algn="l" fontAlgn="auto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</a:lstStyle>
                    <a:p>
                      <a:pPr marL="0" marR="0" lvl="0" algn="ctr" defTabSz="914400" fontAlgn="auto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SzTx/>
                        <a:buFont typeface="Arial" charset="0"/>
                        <a:buNone/>
                        <a:defRPr sz="1800" baseline="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pPr>
                      <a:r>
                        <a:rPr sz="1400" dirty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</a:rPr>
                        <a:t>300424360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miter lim="800000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4125" name="页脚占位符 8"/>
          <p:cNvSpPr/>
          <p:nvPr/>
        </p:nvSpPr>
        <p:spPr>
          <a:xfrm>
            <a:off x="3136900" y="6210300"/>
            <a:ext cx="3213100" cy="6350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rPr sz="1200" dirty="1">
                <a:solidFill>
                  <a:srgbClr val="404040"/>
                </a:solidFill>
              </a:rPr>
              <a:t>Demo of Spire.Presentation</a:t>
            </a:r>
          </a:p>
        </p:txBody>
      </p:sp>
      <p:pic>
        <p:nvPicPr>
          <p:cNvPr id="4126" name="圆角矩形 10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685800" y="939800"/>
            <a:ext cx="5372100" cy="1104900"/>
          </a:xfrm>
          <a:prstGeom prst="rect"/>
          <a:noFill/>
          <a:ln>
            <a:noFill/>
          </a:ln>
        </p:spPr>
      </p:pic>
      <p:pic>
        <p:nvPicPr>
          <p:cNvPr id="4127" name="图片 11" descr="E-iceblue logo.png"/>
          <p:cNvPicPr/>
          <p:nvPr/>
        </p:nvPicPr>
        <p:blipFill dpi="0">
          <a:blip r:embed="rId3"/>
          <a:srcRect/>
          <a:stretch>
            <a:fillRect/>
          </a:stretch>
        </p:blipFill>
        <p:spPr>
          <a:xfrm>
            <a:off x="0" y="0"/>
            <a:ext cx="1041400" cy="850900"/>
          </a:xfrm>
          <a:prstGeom prst="rect"/>
          <a:noFill/>
          <a:ln algn="ctr">
            <a:noFill/>
          </a:ln>
        </p:spPr>
      </p:pic>
      <p:sp>
        <p:nvSpPr>
          <p:cNvPr id="4128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5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pic>
        <p:nvPicPr>
          <p:cNvPr id="5122" name="图表 2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473200" y="1346200"/>
            <a:ext cx="6197600" cy="4165600"/>
          </a:xfrm>
          <a:prstGeom prst="rect"/>
          <a:noFill/>
          <a:ln algn="ctr">
            <a:noFill/>
          </a:ln>
        </p:spPr>
      </p:pic>
      <p:sp>
        <p:nvSpPr>
          <p:cNvPr id="5123" name="页脚占位符 6"/>
          <p:cNvSpPr/>
          <p:nvPr/>
        </p:nvSpPr>
        <p:spPr>
          <a:xfrm>
            <a:off x="3124200" y="6350000"/>
            <a:ext cx="2895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rPr sz="1200" dirty="1">
                <a:solidFill>
                  <a:srgbClr val="404040"/>
                </a:solidFill>
              </a:rPr>
              <a:t>Demo of Spire.Presentation</a:t>
            </a:r>
          </a:p>
        </p:txBody>
      </p:sp>
      <p:pic>
        <p:nvPicPr>
          <p:cNvPr id="5124" name="图片 9" descr="E-iceblue logo.png"/>
          <p:cNvPicPr/>
          <p:nvPr/>
        </p:nvPicPr>
        <p:blipFill dpi="0">
          <a:blip r:embed="rId3"/>
          <a:srcRect/>
          <a:stretch>
            <a:fillRect/>
          </a:stretch>
        </p:blipFill>
        <p:spPr>
          <a:xfrm>
            <a:off x="0" y="0"/>
            <a:ext cx="1041400" cy="850900"/>
          </a:xfrm>
          <a:prstGeom prst="rect"/>
          <a:noFill/>
          <a:ln algn="ctr">
            <a:noFill/>
          </a:ln>
        </p:spPr>
      </p:pic>
      <p:pic>
        <p:nvPicPr>
          <p:cNvPr id="5125" name="圆角矩形 7"/>
          <p:cNvPicPr/>
          <p:nvPr/>
        </p:nvPicPr>
        <p:blipFill dpi="0">
          <a:blip r:embed="rId4"/>
          <a:srcRect/>
          <a:stretch>
            <a:fillRect/>
          </a:stretch>
        </p:blipFill>
        <p:spPr>
          <a:xfrm>
            <a:off x="1689100" y="444500"/>
            <a:ext cx="2362200" cy="1104900"/>
          </a:xfrm>
          <a:prstGeom prst="rect"/>
          <a:noFill/>
          <a:ln>
            <a:noFill/>
          </a:ln>
        </p:spPr>
      </p:pic>
      <p:sp>
        <p:nvSpPr>
          <p:cNvPr id="5126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10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/>
      <p:pic>
        <p:nvPicPr>
          <p:cNvPr id="6146" name="标题 3"/>
          <p:cNvPicPr/>
          <p:nvPr>
            <p:ph type="title" idx="4294967295"/>
          </p:nvPr>
        </p:nvPicPr>
        <p:blipFill dpi="0">
          <a:blip r:embed="rId2"/>
          <a:srcRect/>
          <a:stretch>
            <a:fillRect/>
          </a:stretch>
        </p:blipFill>
        <p:spPr>
          <a:xfrm>
            <a:off x="457200" y="266700"/>
            <a:ext cx="8229600" cy="1435100"/>
          </a:xfrm>
          <a:prstGeom prst="rect"/>
          <a:noFill/>
          <a:ln algn="ctr">
            <a:noFill/>
          </a:ln>
        </p:spPr>
      </p:pic>
      <p:sp>
        <p:nvSpPr>
          <p:cNvPr id="6147" name="页脚占位符 10"/>
          <p:cNvSpPr/>
          <p:nvPr/>
        </p:nvSpPr>
        <p:spPr>
          <a:xfrm>
            <a:off x="3124200" y="6350000"/>
            <a:ext cx="28956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r>
              <a:rPr sz="1200" dirty="1">
                <a:solidFill>
                  <a:srgbClr val="404040"/>
                </a:solidFill>
              </a:rPr>
              <a:t>Demo of Spire.Presentation</a:t>
            </a:r>
          </a:p>
        </p:txBody>
      </p:sp>
      <p:sp>
        <p:nvSpPr>
          <p:cNvPr id="6148" name="椭圆 9"/>
          <p:cNvSpPr/>
          <p:nvPr/>
        </p:nvSpPr>
        <p:spPr>
          <a:xfrm>
            <a:off x="850900" y="1346200"/>
            <a:ext cx="2806700" cy="2806700"/>
          </a:xfrm>
          <a:prstGeom prst="ellipse"/>
          <a:blipFill dpi="0" rotWithShape="1">
            <a:blip r:embed="rId3"/>
            <a:srcRect/>
            <a:stretch>
              <a:fillRect/>
            </a:stretch>
          </a:blipFill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endParaRPr sz="3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149" name="椭圆 11"/>
          <p:cNvSpPr/>
          <p:nvPr/>
        </p:nvSpPr>
        <p:spPr>
          <a:xfrm>
            <a:off x="3276600" y="2997200"/>
            <a:ext cx="2501900" cy="2590800"/>
          </a:xfrm>
          <a:prstGeom prst="ellipse"/>
          <a:blipFill dpi="0" rotWithShape="1">
            <a:blip r:embed="rId4"/>
            <a:srcRect/>
            <a:stretch>
              <a:fillRect/>
            </a:stretch>
          </a:blipFill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endParaRPr sz="32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50" name="椭圆 12"/>
          <p:cNvSpPr/>
          <p:nvPr/>
        </p:nvSpPr>
        <p:spPr>
          <a:xfrm>
            <a:off x="5638800" y="2489200"/>
            <a:ext cx="2654300" cy="2641600"/>
          </a:xfrm>
          <a:prstGeom prst="ellipse"/>
          <a:blipFill dpi="0" rotWithShape="1">
            <a:blip r:embed="rId5"/>
            <a:srcRect/>
            <a:stretch>
              <a:fillRect/>
            </a:stretch>
          </a:blipFill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pPr>
            <a:endParaRPr sz="32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151" name="图片 7" descr="E-iceblue logo.png"/>
          <p:cNvPicPr/>
          <p:nvPr/>
        </p:nvPicPr>
        <p:blipFill dpi="0">
          <a:blip r:embed="rId6"/>
          <a:srcRect/>
          <a:stretch>
            <a:fillRect/>
          </a:stretch>
        </p:blipFill>
        <p:spPr>
          <a:xfrm>
            <a:off x="0" y="0"/>
            <a:ext cx="1041400" cy="850900"/>
          </a:xfrm>
          <a:prstGeom prst="rect"/>
          <a:noFill/>
          <a:ln algn="ctr">
            <a:noFill/>
          </a:ln>
        </p:spPr>
      </p:pic>
      <p:pic>
        <p:nvPicPr>
          <p:cNvPr id="6152" name="矩形 19"/>
          <p:cNvPicPr/>
          <p:nvPr/>
        </p:nvPicPr>
        <p:blipFill dpi="0">
          <a:blip r:embed="rId7"/>
          <a:srcRect/>
          <a:stretch>
            <a:fillRect/>
          </a:stretch>
        </p:blipFill>
        <p:spPr>
          <a:xfrm>
            <a:off x="990600" y="2349500"/>
            <a:ext cx="2438400" cy="825500"/>
          </a:xfrm>
          <a:prstGeom prst="rect"/>
          <a:noFill/>
          <a:ln>
            <a:noFill/>
          </a:ln>
        </p:spPr>
      </p:pic>
      <p:pic>
        <p:nvPicPr>
          <p:cNvPr id="6153" name="矩形 20"/>
          <p:cNvPicPr/>
          <p:nvPr/>
        </p:nvPicPr>
        <p:blipFill dpi="0">
          <a:blip r:embed="rId8"/>
          <a:srcRect/>
          <a:stretch>
            <a:fillRect/>
          </a:stretch>
        </p:blipFill>
        <p:spPr>
          <a:xfrm>
            <a:off x="3352800" y="3848100"/>
            <a:ext cx="2425700" cy="825500"/>
          </a:xfrm>
          <a:prstGeom prst="rect"/>
          <a:noFill/>
          <a:ln>
            <a:noFill/>
          </a:ln>
        </p:spPr>
      </p:pic>
      <p:pic>
        <p:nvPicPr>
          <p:cNvPr id="6154" name="矩形 21"/>
          <p:cNvPicPr/>
          <p:nvPr/>
        </p:nvPicPr>
        <p:blipFill dpi="0">
          <a:blip r:embed="rId9"/>
          <a:srcRect/>
          <a:stretch>
            <a:fillRect/>
          </a:stretch>
        </p:blipFill>
        <p:spPr>
          <a:xfrm>
            <a:off x="5778500" y="3416300"/>
            <a:ext cx="2425700" cy="825500"/>
          </a:xfrm>
          <a:prstGeom prst="rect"/>
          <a:noFill/>
          <a:ln>
            <a:noFill/>
          </a:ln>
        </p:spPr>
      </p:pic>
      <p:sp>
        <p:nvSpPr>
          <p:cNvPr id="6155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3.1.7"/>
  <p:tag name="AS_OS" val="Unix 5.3.0.103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haredDoc>false</SharedDoc>
  <TotalTime>29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dcterms:created xsi:type="dcterms:W3CDTF">2013-10-30T09:04:50.0000000Z</dcterms:created>
  <dcterms:modified xsi:type="dcterms:W3CDTF">2020-09-01T13:17:47.9021380Z</dcterms:modified>
  <cp:lastModifiedBy>微软用户</cp:lastModifiedBy>
  <cp:revision>71</cp:revision>
</cp:coreProperties>
</file>