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0" r:id="rId4"/>
    <p:sldId id="265" r:id="rId5"/>
    <p:sldId id="257" r:id="rId6"/>
    <p:sldId id="258" r:id="rId7"/>
    <p:sldId id="259" r:id="rId8"/>
    <p:sldId id="261" r:id="rId9"/>
    <p:sldId id="262" r:id="rId10"/>
    <p:sldId id="263" r:id="rId11"/>
    <p:sldId id="264" r:id="rId12"/>
    <p:sldId id="267" r:id="rId13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-152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2020/9/2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2020/9/2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2020/9/2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2020/9/2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2020/9/2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2020/9/2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2020/9/2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2020/9/2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2020/9/2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2020/9/2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2020/9/2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2020/9/2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itnami/minideb" TargetMode="External"/><Relationship Id="rId2" Type="http://schemas.openxmlformats.org/officeDocument/2006/relationships/hyperlink" Target="https://dzone.com/articles/minideb-a-minimalist-debian-based-docker-image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ja-jp/windows/wsl/install-win10" TargetMode="External"/><Relationship Id="rId2" Type="http://schemas.openxmlformats.org/officeDocument/2006/relationships/hyperlink" Target="https://forest.watch.impress.co.jp/docs/news/1184353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qiita.com/tomokei5634/items/27504849bb4353d8fef8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ocker.com/products/docker-desktop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smtClean="0"/>
              <a:t>Docker</a:t>
            </a:r>
            <a:r>
              <a:rPr kumimoji="1" lang="ja-JP" altLang="en-US" dirty="0" smtClean="0"/>
              <a:t>入門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 smtClean="0"/>
              <a:t>これからはインフラの知識も</a:t>
            </a:r>
            <a:r>
              <a:rPr kumimoji="1" lang="en-US" altLang="ja-JP" dirty="0" smtClean="0"/>
              <a:t>…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42112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イメージ作成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ベースイメージを探す</a:t>
            </a:r>
            <a:endParaRPr kumimoji="1" lang="en-US" altLang="ja-JP" dirty="0" smtClean="0"/>
          </a:p>
          <a:p>
            <a:r>
              <a:rPr lang="ja-JP" altLang="en-US" dirty="0"/>
              <a:t>必要</a:t>
            </a:r>
            <a:r>
              <a:rPr lang="ja-JP" altLang="en-US" dirty="0" smtClean="0"/>
              <a:t>なライブラリ等をインストールする</a:t>
            </a:r>
            <a:endParaRPr lang="en-US" altLang="ja-JP" dirty="0" smtClean="0"/>
          </a:p>
          <a:p>
            <a:r>
              <a:rPr kumimoji="1" lang="ja-JP" altLang="en-US" dirty="0" smtClean="0"/>
              <a:t>アプリケーションをインストールする</a:t>
            </a:r>
            <a:endParaRPr kumimoji="1" lang="en-US" altLang="ja-JP" dirty="0" smtClean="0"/>
          </a:p>
          <a:p>
            <a:r>
              <a:rPr lang="ja-JP" altLang="en-US" dirty="0" smtClean="0"/>
              <a:t>起動コマンドを書く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512372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ベースイメージ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67544" y="4037392"/>
            <a:ext cx="8229600" cy="1324744"/>
          </a:xfrm>
        </p:spPr>
        <p:txBody>
          <a:bodyPr>
            <a:normAutofit/>
          </a:bodyPr>
          <a:lstStyle/>
          <a:p>
            <a:r>
              <a:rPr lang="en-US" altLang="ja-JP" sz="1800" dirty="0" smtClean="0">
                <a:hlinkClick r:id="rId2"/>
              </a:rPr>
              <a:t>https://dzone.com/articles/minideb-a-minimalist-debian-based-docker-image</a:t>
            </a:r>
            <a:endParaRPr lang="en-US" altLang="ja-JP" sz="1800" dirty="0" smtClean="0"/>
          </a:p>
          <a:p>
            <a:endParaRPr lang="en-US" altLang="ja-JP" sz="1800" dirty="0" smtClean="0">
              <a:hlinkClick r:id="rId2"/>
            </a:endParaRPr>
          </a:p>
          <a:p>
            <a:r>
              <a:rPr lang="en-US" altLang="ja-JP" sz="1800" dirty="0" smtClean="0">
                <a:hlinkClick r:id="rId3"/>
              </a:rPr>
              <a:t>https</a:t>
            </a:r>
            <a:r>
              <a:rPr lang="en-US" altLang="ja-JP" sz="1800" dirty="0">
                <a:hlinkClick r:id="rId3"/>
              </a:rPr>
              <a:t>://github.com/bitnami/minideb</a:t>
            </a:r>
            <a:endParaRPr kumimoji="1" lang="ja-JP" altLang="en-US" sz="1800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59766" y="1772816"/>
            <a:ext cx="806489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dirty="0" smtClean="0"/>
              <a:t>scratch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 smtClean="0"/>
              <a:t>alpine</a:t>
            </a:r>
          </a:p>
          <a:p>
            <a:endParaRPr lang="en-US" altLang="ja-JP" dirty="0" smtClean="0"/>
          </a:p>
          <a:p>
            <a:r>
              <a:rPr kumimoji="1" lang="ja-JP" altLang="en-US" dirty="0" smtClean="0"/>
              <a:t>ビルド</a:t>
            </a:r>
            <a:r>
              <a:rPr lang="ja-JP" altLang="en-US" dirty="0" smtClean="0"/>
              <a:t>・インスタンス化に時間がかからないよう、</a:t>
            </a:r>
            <a:r>
              <a:rPr lang="ja-JP" altLang="en-US" dirty="0"/>
              <a:t>なるべく容量の小さいものを</a:t>
            </a:r>
            <a:r>
              <a:rPr lang="ja-JP" altLang="en-US" dirty="0" smtClean="0"/>
              <a:t>探す</a:t>
            </a:r>
            <a:endParaRPr lang="en-US" altLang="ja-JP" dirty="0" smtClean="0"/>
          </a:p>
          <a:p>
            <a:endParaRPr lang="en-US" altLang="ja-JP" dirty="0"/>
          </a:p>
          <a:p>
            <a:r>
              <a:rPr lang="ja-JP" altLang="en-US" dirty="0" smtClean="0"/>
              <a:t>今回のアプリケーションは最終的に</a:t>
            </a:r>
            <a:r>
              <a:rPr lang="en-US" altLang="ja-JP" dirty="0" smtClean="0"/>
              <a:t>Armadillo</a:t>
            </a:r>
            <a:r>
              <a:rPr lang="ja-JP" altLang="en-US" dirty="0" smtClean="0"/>
              <a:t>（</a:t>
            </a:r>
            <a:r>
              <a:rPr lang="en-US" altLang="ja-JP" dirty="0" err="1" smtClean="0"/>
              <a:t>Debian</a:t>
            </a:r>
            <a:r>
              <a:rPr lang="ja-JP" altLang="en-US" dirty="0" smtClean="0"/>
              <a:t>ベースの組み込み向け</a:t>
            </a:r>
            <a:r>
              <a:rPr lang="en-US" altLang="ja-JP" dirty="0" smtClean="0"/>
              <a:t>Linux</a:t>
            </a:r>
            <a:r>
              <a:rPr lang="ja-JP" altLang="en-US" dirty="0" smtClean="0"/>
              <a:t>ディストリビューション）で動作するため、近いものを選択した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8030325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イメージのビルド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1600" dirty="0" err="1" smtClean="0"/>
              <a:t>docker</a:t>
            </a:r>
            <a:r>
              <a:rPr lang="en-US" altLang="ja-JP" sz="1600" dirty="0" smtClean="0"/>
              <a:t> image build -t yoccie3/</a:t>
            </a:r>
            <a:r>
              <a:rPr lang="ja-JP" altLang="en-US" sz="1600" dirty="0" smtClean="0"/>
              <a:t>イメージ名</a:t>
            </a:r>
            <a:r>
              <a:rPr lang="en-US" altLang="ja-JP" sz="1600" dirty="0" smtClean="0"/>
              <a:t>[:</a:t>
            </a:r>
            <a:r>
              <a:rPr lang="ja-JP" altLang="en-US" sz="1600" dirty="0" smtClean="0"/>
              <a:t>タグ名</a:t>
            </a:r>
            <a:r>
              <a:rPr lang="en-US" altLang="ja-JP" sz="1600" dirty="0" smtClean="0"/>
              <a:t>] </a:t>
            </a:r>
            <a:r>
              <a:rPr lang="en-US" altLang="ja-JP" sz="1600" dirty="0" err="1" smtClean="0"/>
              <a:t>Dockerfile</a:t>
            </a:r>
            <a:r>
              <a:rPr lang="ja-JP" altLang="en-US" sz="1600" dirty="0" smtClean="0"/>
              <a:t>のパス</a:t>
            </a:r>
            <a:endParaRPr lang="en-US" altLang="ja-JP" sz="1600" dirty="0" smtClean="0"/>
          </a:p>
          <a:p>
            <a:pPr marL="0" indent="0">
              <a:buNone/>
            </a:pPr>
            <a:endParaRPr kumimoji="1" lang="en-US" altLang="ja-JP" sz="1600" dirty="0"/>
          </a:p>
          <a:p>
            <a:pPr marL="0" indent="0">
              <a:buNone/>
            </a:pPr>
            <a:r>
              <a:rPr lang="en-US" altLang="ja-JP" sz="1600" dirty="0" err="1" smtClean="0"/>
              <a:t>DockerHub</a:t>
            </a:r>
            <a:r>
              <a:rPr lang="ja-JP" altLang="en-US" sz="1600" dirty="0" smtClean="0"/>
              <a:t>にイメージを</a:t>
            </a:r>
            <a:r>
              <a:rPr lang="en-US" altLang="ja-JP" sz="1600" dirty="0" smtClean="0"/>
              <a:t>Push</a:t>
            </a:r>
            <a:r>
              <a:rPr lang="ja-JP" altLang="en-US" sz="1600" dirty="0" smtClean="0"/>
              <a:t>したい場合は、</a:t>
            </a:r>
            <a:r>
              <a:rPr lang="en-US" altLang="ja-JP" sz="1600" dirty="0" err="1" smtClean="0"/>
              <a:t>DockerHub</a:t>
            </a:r>
            <a:r>
              <a:rPr lang="ja-JP" altLang="en-US" sz="1600" dirty="0" smtClean="0"/>
              <a:t>のユーザ</a:t>
            </a:r>
            <a:r>
              <a:rPr lang="en-US" altLang="ja-JP" sz="1600" dirty="0" smtClean="0"/>
              <a:t>ID</a:t>
            </a:r>
            <a:r>
              <a:rPr lang="ja-JP" altLang="en-US" sz="1600" dirty="0" smtClean="0"/>
              <a:t>を名前空間（上記の</a:t>
            </a:r>
            <a:r>
              <a:rPr lang="en-US" altLang="ja-JP" sz="1600" dirty="0" smtClean="0"/>
              <a:t>yoccie3</a:t>
            </a:r>
            <a:r>
              <a:rPr lang="ja-JP" altLang="en-US" sz="1600" dirty="0" smtClean="0"/>
              <a:t>）に指定しておくのがノウハウ。</a:t>
            </a:r>
            <a:r>
              <a:rPr lang="en-US" altLang="ja-JP" sz="1600" dirty="0" smtClean="0"/>
              <a:t>AWS</a:t>
            </a:r>
            <a:r>
              <a:rPr lang="ja-JP" altLang="en-US" sz="1600" dirty="0" smtClean="0"/>
              <a:t>のときは？任意の名前空間</a:t>
            </a:r>
            <a:r>
              <a:rPr lang="en-US" altLang="ja-JP" sz="1600" dirty="0" smtClean="0"/>
              <a:t>/</a:t>
            </a:r>
            <a:r>
              <a:rPr lang="ja-JP" altLang="en-US" sz="1600" dirty="0" smtClean="0"/>
              <a:t>リポジトリ名で良いようです。</a:t>
            </a:r>
            <a:endParaRPr lang="en-US" altLang="ja-JP" sz="1600" smtClean="0"/>
          </a:p>
          <a:p>
            <a:pPr marL="0" indent="0">
              <a:buNone/>
            </a:pPr>
            <a:endParaRPr lang="en-US" altLang="ja-JP" sz="1600" dirty="0" smtClean="0"/>
          </a:p>
          <a:p>
            <a:pPr marL="0" indent="0">
              <a:buNone/>
            </a:pP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844481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WSL2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sz="2000" dirty="0"/>
              <a:t>Windows</a:t>
            </a:r>
            <a:r>
              <a:rPr lang="ja-JP" altLang="en-US" sz="2000" dirty="0"/>
              <a:t>上で</a:t>
            </a:r>
            <a:r>
              <a:rPr lang="en-US" altLang="ja-JP" sz="2000" dirty="0"/>
              <a:t>Native</a:t>
            </a:r>
            <a:r>
              <a:rPr lang="ja-JP" altLang="en-US" sz="2000" dirty="0"/>
              <a:t>に近い</a:t>
            </a:r>
            <a:r>
              <a:rPr lang="en-US" altLang="ja-JP" sz="2000" dirty="0"/>
              <a:t>Linux</a:t>
            </a:r>
            <a:r>
              <a:rPr lang="ja-JP" altLang="en-US" sz="2000" dirty="0"/>
              <a:t>が動作するようになった。</a:t>
            </a:r>
            <a:endParaRPr lang="en-US" altLang="ja-JP" sz="2000" dirty="0"/>
          </a:p>
          <a:p>
            <a:pPr marL="0" indent="0">
              <a:buNone/>
            </a:pPr>
            <a:r>
              <a:rPr lang="en-US" altLang="ja-JP" sz="2000" dirty="0" smtClean="0">
                <a:hlinkClick r:id="rId2"/>
              </a:rPr>
              <a:t>https</a:t>
            </a:r>
            <a:r>
              <a:rPr lang="en-US" altLang="ja-JP" sz="2000" dirty="0">
                <a:hlinkClick r:id="rId2"/>
              </a:rPr>
              <a:t>://forest.watch.impress.co.jp/docs/news/1184353.html</a:t>
            </a:r>
            <a:endParaRPr lang="en-US" altLang="ja-JP" sz="2000" dirty="0">
              <a:hlinkClick r:id="rId3"/>
            </a:endParaRPr>
          </a:p>
          <a:p>
            <a:endParaRPr lang="en-US" altLang="ja-JP" sz="2000" dirty="0">
              <a:hlinkClick r:id="rId3"/>
            </a:endParaRPr>
          </a:p>
          <a:p>
            <a:r>
              <a:rPr lang="en-US" altLang="ja-JP" sz="2000" dirty="0" smtClean="0"/>
              <a:t>WSL2</a:t>
            </a:r>
            <a:r>
              <a:rPr lang="ja-JP" altLang="en-US" sz="2000" dirty="0" smtClean="0"/>
              <a:t>インストール</a:t>
            </a:r>
            <a:endParaRPr lang="en-US" altLang="ja-JP" sz="2000" dirty="0" smtClean="0">
              <a:hlinkClick r:id="rId3"/>
            </a:endParaRPr>
          </a:p>
          <a:p>
            <a:pPr marL="0" indent="0">
              <a:buNone/>
            </a:pPr>
            <a:r>
              <a:rPr lang="en-US" altLang="ja-JP" sz="2000" dirty="0" smtClean="0">
                <a:hlinkClick r:id="rId3"/>
              </a:rPr>
              <a:t>https://docs.microsoft.com/ja-jp/windows/wsl/install-win10</a:t>
            </a:r>
            <a:endParaRPr lang="en-US" altLang="ja-JP" sz="2000" dirty="0" smtClean="0"/>
          </a:p>
          <a:p>
            <a:pPr marL="0" indent="0">
              <a:buNone/>
            </a:pPr>
            <a:endParaRPr lang="en-US" altLang="ja-JP" sz="2000" dirty="0">
              <a:hlinkClick r:id="rId4"/>
            </a:endParaRPr>
          </a:p>
          <a:p>
            <a:pPr marL="0" indent="0">
              <a:buNone/>
            </a:pPr>
            <a:r>
              <a:rPr lang="en-US" altLang="ja-JP" sz="2000" dirty="0" smtClean="0"/>
              <a:t>VMWare/Virtual</a:t>
            </a:r>
            <a:r>
              <a:rPr lang="ja-JP" altLang="en-US" sz="2000" dirty="0" smtClean="0"/>
              <a:t> </a:t>
            </a:r>
            <a:r>
              <a:rPr lang="en-US" altLang="ja-JP" sz="2000" dirty="0" smtClean="0"/>
              <a:t>Box</a:t>
            </a:r>
            <a:r>
              <a:rPr lang="ja-JP" altLang="en-US" sz="2000" dirty="0" smtClean="0"/>
              <a:t>等の仮想化ソフトウェアをインストールしなくても、</a:t>
            </a:r>
            <a:r>
              <a:rPr lang="en-US" altLang="ja-JP" sz="2000" dirty="0" smtClean="0"/>
              <a:t>Linux</a:t>
            </a:r>
            <a:r>
              <a:rPr lang="ja-JP" altLang="en-US" sz="2000" dirty="0" smtClean="0"/>
              <a:t>の仮想環境が作成可能になりました。</a:t>
            </a:r>
            <a:endParaRPr lang="en-US" altLang="ja-JP" sz="2000" dirty="0" smtClean="0"/>
          </a:p>
          <a:p>
            <a:pPr marL="0" indent="0">
              <a:buNone/>
            </a:pPr>
            <a:endParaRPr lang="en-US" altLang="ja-JP" sz="2000" dirty="0"/>
          </a:p>
          <a:p>
            <a:pPr marL="0" indent="0">
              <a:buNone/>
            </a:pPr>
            <a:r>
              <a:rPr lang="en-US" altLang="ja-JP" sz="2000" dirty="0" smtClean="0"/>
              <a:t>Docker</a:t>
            </a:r>
            <a:r>
              <a:rPr lang="ja-JP" altLang="en-US" sz="2000" dirty="0" smtClean="0"/>
              <a:t>にも対応</a:t>
            </a:r>
            <a:endParaRPr lang="en-US" altLang="ja-JP" sz="2000" dirty="0">
              <a:hlinkClick r:id="rId4"/>
            </a:endParaRPr>
          </a:p>
        </p:txBody>
      </p:sp>
    </p:spTree>
    <p:extLst>
      <p:ext uri="{BB962C8B-B14F-4D97-AF65-F5344CB8AC3E}">
        <p14:creationId xmlns:p14="http://schemas.microsoft.com/office/powerpoint/2010/main" val="1531606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Docker</a:t>
            </a:r>
            <a:r>
              <a:rPr kumimoji="1" lang="ja-JP" altLang="en-US" dirty="0" smtClean="0"/>
              <a:t> </a:t>
            </a:r>
            <a:r>
              <a:rPr kumimoji="1" lang="en-US" altLang="ja-JP" smtClean="0"/>
              <a:t>Desktop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2000" dirty="0" smtClean="0"/>
              <a:t>Docker Desktop (Windows/Mac</a:t>
            </a:r>
            <a:r>
              <a:rPr lang="ja-JP" altLang="en-US" sz="2000" dirty="0" smtClean="0"/>
              <a:t>用）</a:t>
            </a:r>
            <a:endParaRPr lang="en-US" altLang="ja-JP" sz="2000" dirty="0" smtClean="0">
              <a:hlinkClick r:id="rId2"/>
            </a:endParaRPr>
          </a:p>
          <a:p>
            <a:r>
              <a:rPr lang="en-US" altLang="ja-JP" sz="2000" dirty="0" smtClean="0"/>
              <a:t>Windows</a:t>
            </a:r>
            <a:r>
              <a:rPr lang="ja-JP" altLang="en-US" sz="2000" dirty="0" smtClean="0"/>
              <a:t> </a:t>
            </a:r>
            <a:r>
              <a:rPr lang="en-US" altLang="ja-JP" sz="2000" dirty="0" smtClean="0"/>
              <a:t>Pro</a:t>
            </a:r>
            <a:r>
              <a:rPr lang="ja-JP" altLang="en-US" sz="2000" dirty="0" smtClean="0"/>
              <a:t> だけではなく、</a:t>
            </a:r>
            <a:r>
              <a:rPr lang="en-US" altLang="ja-JP" sz="2000" dirty="0" smtClean="0"/>
              <a:t>Windows</a:t>
            </a:r>
            <a:r>
              <a:rPr lang="ja-JP" altLang="en-US" sz="2000" dirty="0" smtClean="0"/>
              <a:t> </a:t>
            </a:r>
            <a:r>
              <a:rPr lang="en-US" altLang="ja-JP" sz="2000" dirty="0" smtClean="0"/>
              <a:t>Home</a:t>
            </a:r>
            <a:r>
              <a:rPr lang="ja-JP" altLang="en-US" sz="2000" dirty="0" smtClean="0"/>
              <a:t>でも動作可能になった。</a:t>
            </a:r>
            <a:endParaRPr lang="en-US" altLang="ja-JP" sz="2000" dirty="0" smtClean="0"/>
          </a:p>
          <a:p>
            <a:r>
              <a:rPr lang="en-US" altLang="ja-JP" sz="2000" dirty="0" smtClean="0"/>
              <a:t>Hyper-V</a:t>
            </a:r>
            <a:r>
              <a:rPr lang="ja-JP" altLang="en-US" sz="2000" dirty="0" smtClean="0"/>
              <a:t>（</a:t>
            </a:r>
            <a:r>
              <a:rPr lang="en-US" altLang="ja-JP" sz="2000" dirty="0" smtClean="0"/>
              <a:t>Microsoft</a:t>
            </a:r>
            <a:r>
              <a:rPr lang="ja-JP" altLang="en-US" sz="2000" dirty="0" smtClean="0"/>
              <a:t>の仮想化支援技術）に依存しないようになった？</a:t>
            </a:r>
            <a:endParaRPr lang="en-US" altLang="ja-JP" sz="2000" dirty="0" smtClean="0"/>
          </a:p>
          <a:p>
            <a:pPr marL="0" indent="0">
              <a:buNone/>
            </a:pPr>
            <a:r>
              <a:rPr lang="ja-JP" altLang="en-US" sz="2000" dirty="0"/>
              <a:t>　</a:t>
            </a:r>
            <a:r>
              <a:rPr lang="ja-JP" altLang="en-US" sz="2000" dirty="0" smtClean="0"/>
              <a:t>　</a:t>
            </a:r>
            <a:r>
              <a:rPr lang="en-US" altLang="ja-JP" sz="2000" dirty="0" smtClean="0"/>
              <a:t>=&gt;</a:t>
            </a:r>
            <a:r>
              <a:rPr lang="ja-JP" altLang="en-US" sz="2000" dirty="0" smtClean="0"/>
              <a:t> 相変わらず</a:t>
            </a:r>
            <a:r>
              <a:rPr lang="en-US" altLang="ja-JP" sz="2000" dirty="0" smtClean="0"/>
              <a:t>Hyper-V</a:t>
            </a:r>
            <a:r>
              <a:rPr lang="ja-JP" altLang="en-US" sz="2000" dirty="0" smtClean="0"/>
              <a:t>機能は利用している。</a:t>
            </a:r>
            <a:endParaRPr lang="en-US" altLang="ja-JP" sz="2000" dirty="0" smtClean="0"/>
          </a:p>
          <a:p>
            <a:r>
              <a:rPr lang="en-US" altLang="ja-JP" sz="2000" dirty="0" smtClean="0"/>
              <a:t>Hyper-V</a:t>
            </a:r>
            <a:r>
              <a:rPr lang="ja-JP" altLang="en-US" sz="2000" dirty="0" smtClean="0"/>
              <a:t>機能がない</a:t>
            </a:r>
            <a:r>
              <a:rPr lang="en-US" altLang="ja-JP" sz="2000" dirty="0" smtClean="0"/>
              <a:t>Windows</a:t>
            </a:r>
            <a:r>
              <a:rPr lang="ja-JP" altLang="en-US" sz="2000" dirty="0" smtClean="0"/>
              <a:t> </a:t>
            </a:r>
            <a:r>
              <a:rPr lang="en-US" altLang="ja-JP" sz="2000" dirty="0" smtClean="0"/>
              <a:t>Home</a:t>
            </a:r>
            <a:r>
              <a:rPr lang="ja-JP" altLang="en-US" sz="2000" dirty="0" smtClean="0"/>
              <a:t>でなぜ、</a:t>
            </a:r>
            <a:r>
              <a:rPr lang="en-US" altLang="ja-JP" sz="2000" dirty="0" smtClean="0"/>
              <a:t>Docker</a:t>
            </a:r>
            <a:r>
              <a:rPr lang="ja-JP" altLang="en-US" sz="2000" dirty="0" smtClean="0"/>
              <a:t> </a:t>
            </a:r>
            <a:r>
              <a:rPr lang="en-US" altLang="ja-JP" sz="2000" dirty="0" smtClean="0"/>
              <a:t>Desktop</a:t>
            </a:r>
            <a:r>
              <a:rPr lang="ja-JP" altLang="en-US" sz="2000" dirty="0" smtClean="0"/>
              <a:t>が動作可能になったか？</a:t>
            </a:r>
            <a:endParaRPr lang="en-US" altLang="ja-JP" sz="2000" dirty="0" smtClean="0"/>
          </a:p>
          <a:p>
            <a:pPr marL="0" indent="0">
              <a:buNone/>
            </a:pPr>
            <a:r>
              <a:rPr lang="ja-JP" altLang="en-US" sz="2000" dirty="0"/>
              <a:t>　</a:t>
            </a:r>
            <a:r>
              <a:rPr lang="ja-JP" altLang="en-US" sz="2000" dirty="0" smtClean="0"/>
              <a:t>　</a:t>
            </a:r>
            <a:r>
              <a:rPr lang="en-US" altLang="ja-JP" sz="2000" dirty="0" smtClean="0"/>
              <a:t>=&gt;</a:t>
            </a:r>
            <a:r>
              <a:rPr lang="ja-JP" altLang="en-US" sz="2000" dirty="0" smtClean="0"/>
              <a:t> </a:t>
            </a:r>
            <a:r>
              <a:rPr lang="en-US" altLang="ja-JP" sz="2000" dirty="0" smtClean="0"/>
              <a:t>WSL2</a:t>
            </a:r>
            <a:r>
              <a:rPr lang="ja-JP" altLang="en-US" sz="2000" dirty="0" smtClean="0"/>
              <a:t>で</a:t>
            </a:r>
            <a:r>
              <a:rPr lang="en-US" altLang="ja-JP" sz="2000" dirty="0" smtClean="0"/>
              <a:t>Hyper-V</a:t>
            </a:r>
            <a:r>
              <a:rPr lang="ja-JP" altLang="en-US" sz="2000" dirty="0" smtClean="0"/>
              <a:t>機能サブセットが</a:t>
            </a:r>
            <a:r>
              <a:rPr lang="en-US" altLang="ja-JP" sz="2000" dirty="0" smtClean="0"/>
              <a:t>Windows</a:t>
            </a:r>
            <a:r>
              <a:rPr lang="ja-JP" altLang="en-US" sz="2000" dirty="0" smtClean="0"/>
              <a:t> </a:t>
            </a:r>
            <a:r>
              <a:rPr lang="en-US" altLang="ja-JP" sz="2000" dirty="0" smtClean="0"/>
              <a:t>Home</a:t>
            </a:r>
            <a:r>
              <a:rPr lang="ja-JP" altLang="en-US" sz="2000" dirty="0" smtClean="0"/>
              <a:t>に公開された。</a:t>
            </a:r>
            <a:endParaRPr lang="en-US" altLang="ja-JP" sz="2000" dirty="0" smtClean="0"/>
          </a:p>
          <a:p>
            <a:r>
              <a:rPr lang="en-US" altLang="ja-JP" sz="2000" dirty="0"/>
              <a:t>Stable</a:t>
            </a:r>
            <a:r>
              <a:rPr lang="ja-JP" altLang="en-US" sz="2000" dirty="0"/>
              <a:t>版と</a:t>
            </a:r>
            <a:r>
              <a:rPr lang="en-US" altLang="ja-JP" sz="2000" dirty="0"/>
              <a:t>Edge</a:t>
            </a:r>
            <a:r>
              <a:rPr lang="ja-JP" altLang="en-US" sz="2000" dirty="0"/>
              <a:t>版がある</a:t>
            </a:r>
            <a:endParaRPr lang="en-US" altLang="ja-JP" sz="2000" dirty="0"/>
          </a:p>
          <a:p>
            <a:pPr marL="0" indent="0">
              <a:buNone/>
            </a:pPr>
            <a:r>
              <a:rPr lang="ja-JP" altLang="en-US" sz="2000" dirty="0" smtClean="0"/>
              <a:t>　　</a:t>
            </a:r>
            <a:r>
              <a:rPr lang="en-US" altLang="ja-JP" sz="2000" dirty="0" smtClean="0"/>
              <a:t>=&gt;</a:t>
            </a:r>
            <a:r>
              <a:rPr lang="ja-JP" altLang="en-US" sz="2000" dirty="0" smtClean="0"/>
              <a:t> </a:t>
            </a:r>
            <a:r>
              <a:rPr lang="en-US" altLang="ja-JP" sz="2000" dirty="0" smtClean="0"/>
              <a:t>Edge</a:t>
            </a:r>
            <a:r>
              <a:rPr lang="ja-JP" altLang="en-US" sz="2000" dirty="0" smtClean="0"/>
              <a:t>版で、</a:t>
            </a:r>
            <a:r>
              <a:rPr lang="en-US" altLang="ja-JP" sz="2000" dirty="0" smtClean="0"/>
              <a:t>AWS</a:t>
            </a:r>
            <a:r>
              <a:rPr lang="ja-JP" altLang="en-US" sz="2000" dirty="0"/>
              <a:t>のイメージレジストリに</a:t>
            </a:r>
            <a:r>
              <a:rPr lang="ja-JP" altLang="en-US" sz="2000" dirty="0" smtClean="0"/>
              <a:t>対応</a:t>
            </a:r>
            <a:endParaRPr lang="en-US" altLang="ja-JP" sz="2000" dirty="0" smtClean="0"/>
          </a:p>
          <a:p>
            <a:pPr marL="0" indent="0">
              <a:buNone/>
            </a:pPr>
            <a:r>
              <a:rPr lang="ja-JP" altLang="en-US" sz="2000" dirty="0"/>
              <a:t>　</a:t>
            </a:r>
            <a:r>
              <a:rPr lang="ja-JP" altLang="en-US" sz="2000" dirty="0" smtClean="0"/>
              <a:t>　</a:t>
            </a:r>
            <a:r>
              <a:rPr lang="en-US" altLang="ja-JP" sz="2000" dirty="0" smtClean="0"/>
              <a:t>=&gt;</a:t>
            </a:r>
            <a:r>
              <a:rPr lang="ja-JP" altLang="en-US" sz="2000" dirty="0" smtClean="0"/>
              <a:t> </a:t>
            </a:r>
            <a:r>
              <a:rPr lang="en-US" altLang="ja-JP" sz="2000" dirty="0" smtClean="0"/>
              <a:t>Stable</a:t>
            </a:r>
            <a:r>
              <a:rPr lang="ja-JP" altLang="en-US" sz="2000" dirty="0" smtClean="0"/>
              <a:t>版でも近いうち対応すると思う</a:t>
            </a:r>
            <a:endParaRPr lang="ja-JP" altLang="en-US" sz="2000" dirty="0"/>
          </a:p>
          <a:p>
            <a:pPr marL="0" indent="0">
              <a:buNone/>
            </a:pPr>
            <a:r>
              <a:rPr lang="en-US" altLang="ja-JP" sz="2000" dirty="0" smtClean="0">
                <a:hlinkClick r:id="rId2"/>
              </a:rPr>
              <a:t>https</a:t>
            </a:r>
            <a:r>
              <a:rPr lang="en-US" altLang="ja-JP" sz="2000" dirty="0">
                <a:hlinkClick r:id="rId2"/>
              </a:rPr>
              <a:t>://</a:t>
            </a:r>
            <a:r>
              <a:rPr lang="en-US" altLang="ja-JP" sz="2000" dirty="0" smtClean="0">
                <a:hlinkClick r:id="rId2"/>
              </a:rPr>
              <a:t>www.docker.com/products/docker-desktop</a:t>
            </a:r>
            <a:endParaRPr lang="en-US" altLang="ja-JP" sz="2000" dirty="0" smtClean="0"/>
          </a:p>
          <a:p>
            <a:pPr marL="0" indent="0">
              <a:buNone/>
            </a:pPr>
            <a:endParaRPr kumimoji="1" lang="en-US" altLang="ja-JP" sz="2000" dirty="0" smtClean="0"/>
          </a:p>
        </p:txBody>
      </p:sp>
    </p:spTree>
    <p:extLst>
      <p:ext uri="{BB962C8B-B14F-4D97-AF65-F5344CB8AC3E}">
        <p14:creationId xmlns:p14="http://schemas.microsoft.com/office/powerpoint/2010/main" val="1622273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弊害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Hyper-V</a:t>
            </a:r>
            <a:r>
              <a:rPr kumimoji="1" lang="ja-JP" altLang="en-US" dirty="0" smtClean="0"/>
              <a:t>が機能したことにより</a:t>
            </a:r>
            <a:r>
              <a:rPr kumimoji="1" lang="en-US" altLang="ja-JP" dirty="0" smtClean="0"/>
              <a:t>VMWare</a:t>
            </a:r>
            <a:r>
              <a:rPr kumimoji="1" lang="ja-JP" altLang="en-US" dirty="0" smtClean="0"/>
              <a:t>や</a:t>
            </a:r>
            <a:r>
              <a:rPr kumimoji="1" lang="en-US" altLang="ja-JP" dirty="0" smtClean="0"/>
              <a:t>Virtual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Box</a:t>
            </a:r>
            <a:r>
              <a:rPr kumimoji="1" lang="ja-JP" altLang="en-US" dirty="0" smtClean="0"/>
              <a:t>は動かなくなる。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35708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/>
              <a:t>Docker</a:t>
            </a:r>
            <a:r>
              <a:rPr lang="ja-JP" altLang="en-US" dirty="0"/>
              <a:t> </a:t>
            </a:r>
            <a:r>
              <a:rPr lang="en-US" altLang="ja-JP" dirty="0"/>
              <a:t>Desktop</a:t>
            </a:r>
            <a:r>
              <a:rPr lang="ja-JP" altLang="en-US" dirty="0"/>
              <a:t> インスト（</a:t>
            </a:r>
            <a:r>
              <a:rPr lang="en-US" altLang="ja-JP" dirty="0"/>
              <a:t>Windows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4792" y="1600200"/>
            <a:ext cx="6534416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68978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 smtClean="0"/>
              <a:t>Docker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Desktop</a:t>
            </a:r>
            <a:r>
              <a:rPr kumimoji="1" lang="ja-JP" altLang="en-US" dirty="0" smtClean="0"/>
              <a:t> インスト（</a:t>
            </a:r>
            <a:r>
              <a:rPr kumimoji="1" lang="en-US" altLang="ja-JP" dirty="0" smtClean="0"/>
              <a:t>Windows</a:t>
            </a:r>
            <a:r>
              <a:rPr kumimoji="1" lang="ja-JP" altLang="en-US" dirty="0" smtClean="0"/>
              <a:t>）</a:t>
            </a:r>
            <a:endParaRPr kumimoji="1" lang="ja-JP" altLang="en-US" dirty="0"/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4792" y="1600200"/>
            <a:ext cx="6534416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42059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Docker</a:t>
            </a:r>
            <a:r>
              <a:rPr kumimoji="1" lang="ja-JP" altLang="en-US" dirty="0" smtClean="0"/>
              <a:t>デーモンとの通信</a:t>
            </a:r>
            <a:endParaRPr kumimoji="1" lang="ja-JP" alt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616950"/>
            <a:ext cx="8229600" cy="49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0740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090" y="1600200"/>
            <a:ext cx="713182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837912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090" y="1600200"/>
            <a:ext cx="713182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813252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</TotalTime>
  <Words>258</Words>
  <Application>Microsoft Office PowerPoint</Application>
  <PresentationFormat>画面に合わせる (4:3)</PresentationFormat>
  <Paragraphs>47</Paragraphs>
  <Slides>12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13" baseType="lpstr">
      <vt:lpstr>Office テーマ</vt:lpstr>
      <vt:lpstr>Docker入門</vt:lpstr>
      <vt:lpstr>WSL2</vt:lpstr>
      <vt:lpstr>Docker Desktop</vt:lpstr>
      <vt:lpstr>弊害</vt:lpstr>
      <vt:lpstr>Docker Desktop インスト（Windows）</vt:lpstr>
      <vt:lpstr>Docker Desktop インスト（Windows）</vt:lpstr>
      <vt:lpstr>Dockerデーモンとの通信</vt:lpstr>
      <vt:lpstr>PowerPoint プレゼンテーション</vt:lpstr>
      <vt:lpstr>PowerPoint プレゼンテーション</vt:lpstr>
      <vt:lpstr>イメージ作成</vt:lpstr>
      <vt:lpstr>ベースイメージ</vt:lpstr>
      <vt:lpstr>イメージのビルド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Docker入門</dc:title>
  <dc:creator>Katsumi Yoshikubo</dc:creator>
  <cp:lastModifiedBy>吉久保克己</cp:lastModifiedBy>
  <cp:revision>19</cp:revision>
  <dcterms:created xsi:type="dcterms:W3CDTF">2020-08-19T03:37:20Z</dcterms:created>
  <dcterms:modified xsi:type="dcterms:W3CDTF">2020-09-02T08:05:43Z</dcterms:modified>
</cp:coreProperties>
</file>