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484" r:id="rId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2D7F0"/>
    <a:srgbClr val="FFFF99"/>
    <a:srgbClr val="CCFF99"/>
    <a:srgbClr val="99CCFF"/>
    <a:srgbClr val="FFFFCC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6" autoAdjust="0"/>
    <p:restoredTop sz="86561" autoAdjust="0"/>
  </p:normalViewPr>
  <p:slideViewPr>
    <p:cSldViewPr>
      <p:cViewPr varScale="1">
        <p:scale>
          <a:sx n="103" d="100"/>
          <a:sy n="103" d="100"/>
        </p:scale>
        <p:origin x="2262" y="10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2020-03-22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2020-03-22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To-Be Process</a:t>
            </a:r>
            <a:r>
              <a:rPr lang="ko-KR" altLang="en-US" dirty="0"/>
              <a:t> </a:t>
            </a:r>
            <a:r>
              <a:rPr lang="en-US" altLang="ko-KR" dirty="0"/>
              <a:t>DCD</a:t>
            </a:r>
            <a:endParaRPr lang="ko-KR" altLang="en-US" dirty="0"/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304506" y="184482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Algo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285"/>
          <p:cNvCxnSpPr>
            <a:cxnSpLocks noChangeShapeType="1"/>
            <a:stCxn id="36" idx="2"/>
            <a:endCxn id="67" idx="0"/>
          </p:cNvCxnSpPr>
          <p:nvPr/>
        </p:nvCxnSpPr>
        <p:spPr bwMode="auto">
          <a:xfrm rot="5400000">
            <a:off x="3373518" y="1689849"/>
            <a:ext cx="1007789" cy="203846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 bwMode="auto">
          <a:xfrm rot="5400000">
            <a:off x="2440634" y="756965"/>
            <a:ext cx="1007789" cy="39042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488648" y="375231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단원학습진행</a:t>
            </a:r>
          </a:p>
        </p:txBody>
      </p:sp>
      <p:sp>
        <p:nvSpPr>
          <p:cNvPr id="11" name="Text Box 201"/>
          <p:cNvSpPr txBox="1">
            <a:spLocks noChangeArrowheads="1"/>
          </p:cNvSpPr>
          <p:nvPr/>
        </p:nvSpPr>
        <p:spPr bwMode="auto">
          <a:xfrm>
            <a:off x="488648" y="416173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마무리 문제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풀기</a:t>
            </a:r>
          </a:p>
        </p:txBody>
      </p:sp>
      <p:sp>
        <p:nvSpPr>
          <p:cNvPr id="12" name="Text Box 201"/>
          <p:cNvSpPr txBox="1">
            <a:spLocks noChangeArrowheads="1"/>
          </p:cNvSpPr>
          <p:nvPr/>
        </p:nvSpPr>
        <p:spPr bwMode="auto">
          <a:xfrm>
            <a:off x="2432720" y="375231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조회</a:t>
            </a:r>
          </a:p>
        </p:txBody>
      </p:sp>
      <p:sp>
        <p:nvSpPr>
          <p:cNvPr id="13" name="Text Box 201"/>
          <p:cNvSpPr txBox="1">
            <a:spLocks noChangeArrowheads="1"/>
          </p:cNvSpPr>
          <p:nvPr/>
        </p:nvSpPr>
        <p:spPr bwMode="auto">
          <a:xfrm>
            <a:off x="2432720" y="416173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풀기</a:t>
            </a:r>
          </a:p>
        </p:txBody>
      </p:sp>
      <p:cxnSp>
        <p:nvCxnSpPr>
          <p:cNvPr id="17" name="AutoShape 259"/>
          <p:cNvCxnSpPr>
            <a:cxnSpLocks noChangeShapeType="1"/>
            <a:stCxn id="9" idx="2"/>
            <a:endCxn id="11" idx="1"/>
          </p:cNvCxnSpPr>
          <p:nvPr/>
        </p:nvCxnSpPr>
        <p:spPr bwMode="auto">
          <a:xfrm rot="16200000" flipH="1">
            <a:off x="51941" y="3833030"/>
            <a:ext cx="786886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9" name="AutoShape 259"/>
          <p:cNvCxnSpPr>
            <a:cxnSpLocks noChangeShapeType="1"/>
            <a:stCxn id="9" idx="2"/>
            <a:endCxn id="10" idx="1"/>
          </p:cNvCxnSpPr>
          <p:nvPr/>
        </p:nvCxnSpPr>
        <p:spPr bwMode="auto">
          <a:xfrm rot="16200000" flipH="1">
            <a:off x="256654" y="3628317"/>
            <a:ext cx="377460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1" name="AutoShape 259"/>
          <p:cNvCxnSpPr>
            <a:cxnSpLocks noChangeShapeType="1"/>
            <a:stCxn id="28" idx="2"/>
            <a:endCxn id="13" idx="1"/>
          </p:cNvCxnSpPr>
          <p:nvPr/>
        </p:nvCxnSpPr>
        <p:spPr bwMode="auto">
          <a:xfrm rot="16200000" flipH="1">
            <a:off x="1978994" y="3816010"/>
            <a:ext cx="795457" cy="11199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2" name="AutoShape 259"/>
          <p:cNvCxnSpPr>
            <a:cxnSpLocks noChangeShapeType="1"/>
            <a:stCxn id="28" idx="2"/>
            <a:endCxn id="12" idx="1"/>
          </p:cNvCxnSpPr>
          <p:nvPr/>
        </p:nvCxnSpPr>
        <p:spPr bwMode="auto">
          <a:xfrm rot="16200000" flipH="1">
            <a:off x="2183707" y="3611297"/>
            <a:ext cx="386031" cy="11199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272480" y="3212976"/>
            <a:ext cx="1439862" cy="269875"/>
            <a:chOff x="416640" y="3275904"/>
            <a:chExt cx="1439862" cy="269875"/>
          </a:xfrm>
        </p:grpSpPr>
        <p:sp>
          <p:nvSpPr>
            <p:cNvPr id="66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1.1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이론학습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2158327" y="3212976"/>
            <a:ext cx="1399706" cy="269875"/>
            <a:chOff x="2589575" y="3275903"/>
            <a:chExt cx="1399706" cy="269875"/>
          </a:xfrm>
        </p:grpSpPr>
        <p:sp>
          <p:nvSpPr>
            <p:cNvPr id="67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1.2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도전과제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Text Box 201"/>
          <p:cNvSpPr txBox="1">
            <a:spLocks noChangeArrowheads="1"/>
          </p:cNvSpPr>
          <p:nvPr/>
        </p:nvSpPr>
        <p:spPr bwMode="auto">
          <a:xfrm>
            <a:off x="4304928" y="375231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이론학습 관리</a:t>
            </a:r>
          </a:p>
        </p:txBody>
      </p:sp>
      <p:cxnSp>
        <p:nvCxnSpPr>
          <p:cNvPr id="26" name="AutoShape 259"/>
          <p:cNvCxnSpPr>
            <a:cxnSpLocks noChangeShapeType="1"/>
            <a:stCxn id="27" idx="2"/>
            <a:endCxn id="23" idx="1"/>
          </p:cNvCxnSpPr>
          <p:nvPr/>
        </p:nvCxnSpPr>
        <p:spPr bwMode="auto">
          <a:xfrm rot="16200000" flipH="1">
            <a:off x="4042657" y="3598039"/>
            <a:ext cx="386031" cy="13851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CD7D60-D058-4EC6-BB50-7DD4990101FF}"/>
              </a:ext>
            </a:extLst>
          </p:cNvPr>
          <p:cNvGrpSpPr/>
          <p:nvPr/>
        </p:nvGrpSpPr>
        <p:grpSpPr>
          <a:xfrm>
            <a:off x="4004018" y="3212976"/>
            <a:ext cx="1399706" cy="269875"/>
            <a:chOff x="4737120" y="3275903"/>
            <a:chExt cx="1399706" cy="269875"/>
          </a:xfrm>
        </p:grpSpPr>
        <p:sp>
          <p:nvSpPr>
            <p:cNvPr id="20" name="Rectangle 257"/>
            <p:cNvSpPr>
              <a:spLocks noChangeArrowheads="1"/>
            </p:cNvSpPr>
            <p:nvPr/>
          </p:nvSpPr>
          <p:spPr bwMode="auto"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1.3 </a:t>
              </a:r>
              <a:r>
                <a:rPr lang="ko-KR" altLang="en-US" sz="900" b="1" dirty="0" err="1">
                  <a:latin typeface="맑은 고딕" pitchFamily="50" charset="-127"/>
                  <a:ea typeface="맑은 고딕" pitchFamily="50" charset="-127"/>
                </a:rPr>
                <a:t>콘텐츠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 관리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9" name="AutoShape 285"/>
          <p:cNvCxnSpPr>
            <a:cxnSpLocks noChangeShapeType="1"/>
            <a:stCxn id="36" idx="2"/>
            <a:endCxn id="20" idx="0"/>
          </p:cNvCxnSpPr>
          <p:nvPr/>
        </p:nvCxnSpPr>
        <p:spPr bwMode="auto">
          <a:xfrm rot="5400000">
            <a:off x="4296364" y="2612695"/>
            <a:ext cx="1007789" cy="1927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5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720" y="454833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랭킹보기</a:t>
            </a:r>
          </a:p>
        </p:txBody>
      </p:sp>
      <p:cxnSp>
        <p:nvCxnSpPr>
          <p:cNvPr id="37" name="AutoShape 259">
            <a:extLst>
              <a:ext uri="{FF2B5EF4-FFF2-40B4-BE49-F238E27FC236}">
                <a16:creationId xmlns:a16="http://schemas.microsoft.com/office/drawing/2014/main" id="{97BA2561-8BB9-460F-8C99-778A74ACDE5D}"/>
              </a:ext>
            </a:extLst>
          </p:cNvPr>
          <p:cNvCxnSpPr>
            <a:cxnSpLocks noChangeShapeType="1"/>
            <a:stCxn id="28" idx="2"/>
            <a:endCxn id="35" idx="1"/>
          </p:cNvCxnSpPr>
          <p:nvPr/>
        </p:nvCxnSpPr>
        <p:spPr bwMode="auto">
          <a:xfrm rot="16200000" flipH="1">
            <a:off x="1785697" y="4009307"/>
            <a:ext cx="1182051" cy="11199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1" name="Text Box 201">
            <a:extLst>
              <a:ext uri="{FF2B5EF4-FFF2-40B4-BE49-F238E27FC236}">
                <a16:creationId xmlns:a16="http://schemas.microsoft.com/office/drawing/2014/main" id="{32D19A73-7B67-452D-B1CE-1078F857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128" y="375231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cxnSp>
        <p:nvCxnSpPr>
          <p:cNvPr id="32" name="AutoShape 259">
            <a:extLst>
              <a:ext uri="{FF2B5EF4-FFF2-40B4-BE49-F238E27FC236}">
                <a16:creationId xmlns:a16="http://schemas.microsoft.com/office/drawing/2014/main" id="{4A8572C7-0B79-474D-B05D-9E12F927C549}"/>
              </a:ext>
            </a:extLst>
          </p:cNvPr>
          <p:cNvCxnSpPr>
            <a:cxnSpLocks noChangeShapeType="1"/>
            <a:stCxn id="33" idx="2"/>
            <a:endCxn id="31" idx="1"/>
          </p:cNvCxnSpPr>
          <p:nvPr/>
        </p:nvCxnSpPr>
        <p:spPr bwMode="auto">
          <a:xfrm rot="16200000" flipH="1">
            <a:off x="5865602" y="3620784"/>
            <a:ext cx="386031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DAC91C-A4CB-4241-A8F2-F54B45D8BD12}"/>
              </a:ext>
            </a:extLst>
          </p:cNvPr>
          <p:cNvGrpSpPr/>
          <p:nvPr/>
        </p:nvGrpSpPr>
        <p:grpSpPr>
          <a:xfrm>
            <a:off x="5849709" y="3212976"/>
            <a:ext cx="1399706" cy="269875"/>
            <a:chOff x="6759030" y="3275903"/>
            <a:chExt cx="1399706" cy="269875"/>
          </a:xfrm>
        </p:grpSpPr>
        <p:sp>
          <p:nvSpPr>
            <p:cNvPr id="30" name="Rectangle 257">
              <a:extLst>
                <a:ext uri="{FF2B5EF4-FFF2-40B4-BE49-F238E27FC236}">
                  <a16:creationId xmlns:a16="http://schemas.microsoft.com/office/drawing/2014/main" id="{B9C4467C-DF39-45CE-A58C-C4EEEEF7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1.4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회원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4ED32B-C15E-4CAC-B398-FE695A02193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39" name="AutoShape 259">
            <a:extLst>
              <a:ext uri="{FF2B5EF4-FFF2-40B4-BE49-F238E27FC236}">
                <a16:creationId xmlns:a16="http://schemas.microsoft.com/office/drawing/2014/main" id="{49B50A09-0ACF-4998-897B-C4A8EDA1BF58}"/>
              </a:ext>
            </a:extLst>
          </p:cNvPr>
          <p:cNvCxnSpPr>
            <a:cxnSpLocks noChangeShapeType="1"/>
            <a:stCxn id="40" idx="2"/>
            <a:endCxn id="68" idx="1"/>
          </p:cNvCxnSpPr>
          <p:nvPr/>
        </p:nvCxnSpPr>
        <p:spPr bwMode="auto">
          <a:xfrm rot="16200000" flipH="1">
            <a:off x="7760555" y="3571521"/>
            <a:ext cx="386031" cy="19154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ED7F85-8CC6-4721-B498-6AD0EB6367EA}"/>
              </a:ext>
            </a:extLst>
          </p:cNvPr>
          <p:cNvGrpSpPr/>
          <p:nvPr/>
        </p:nvGrpSpPr>
        <p:grpSpPr>
          <a:xfrm>
            <a:off x="7695398" y="3212976"/>
            <a:ext cx="1399706" cy="269875"/>
            <a:chOff x="8369119" y="3275903"/>
            <a:chExt cx="1399706" cy="269875"/>
          </a:xfrm>
        </p:grpSpPr>
        <p:sp>
          <p:nvSpPr>
            <p:cNvPr id="34" name="Rectangle 257">
              <a:extLst>
                <a:ext uri="{FF2B5EF4-FFF2-40B4-BE49-F238E27FC236}">
                  <a16:creationId xmlns:a16="http://schemas.microsoft.com/office/drawing/2014/main" id="{A41232CD-5027-42A8-BB63-C0AF32A2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119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1.5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게시판 관리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304D230-AA53-4016-9440-53746B3F6059}"/>
                </a:ext>
              </a:extLst>
            </p:cNvPr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1" name="AutoShape 285">
            <a:extLst>
              <a:ext uri="{FF2B5EF4-FFF2-40B4-BE49-F238E27FC236}">
                <a16:creationId xmlns:a16="http://schemas.microsoft.com/office/drawing/2014/main" id="{5EF607F8-BB04-4308-9E61-7E6E01393195}"/>
              </a:ext>
            </a:extLst>
          </p:cNvPr>
          <p:cNvCxnSpPr>
            <a:cxnSpLocks noChangeShapeType="1"/>
            <a:stCxn id="36" idx="2"/>
            <a:endCxn id="30" idx="0"/>
          </p:cNvCxnSpPr>
          <p:nvPr/>
        </p:nvCxnSpPr>
        <p:spPr bwMode="auto">
          <a:xfrm rot="16200000" flipH="1">
            <a:off x="5219209" y="1882622"/>
            <a:ext cx="1007789" cy="165291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2" name="AutoShape 285">
            <a:extLst>
              <a:ext uri="{FF2B5EF4-FFF2-40B4-BE49-F238E27FC236}">
                <a16:creationId xmlns:a16="http://schemas.microsoft.com/office/drawing/2014/main" id="{D17D2509-E532-4917-856A-3DB9539F17F7}"/>
              </a:ext>
            </a:extLst>
          </p:cNvPr>
          <p:cNvCxnSpPr>
            <a:cxnSpLocks noChangeShapeType="1"/>
            <a:stCxn id="36" idx="2"/>
            <a:endCxn id="34" idx="0"/>
          </p:cNvCxnSpPr>
          <p:nvPr/>
        </p:nvCxnSpPr>
        <p:spPr bwMode="auto">
          <a:xfrm rot="16200000" flipH="1">
            <a:off x="6142053" y="959777"/>
            <a:ext cx="1007789" cy="34986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9" name="Text Box 201">
            <a:extLst>
              <a:ext uri="{FF2B5EF4-FFF2-40B4-BE49-F238E27FC236}">
                <a16:creationId xmlns:a16="http://schemas.microsoft.com/office/drawing/2014/main" id="{1D8B0BDF-D1C1-421A-AF47-399CCE3A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928" y="416173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cxnSp>
        <p:nvCxnSpPr>
          <p:cNvPr id="50" name="AutoShape 259">
            <a:extLst>
              <a:ext uri="{FF2B5EF4-FFF2-40B4-BE49-F238E27FC236}">
                <a16:creationId xmlns:a16="http://schemas.microsoft.com/office/drawing/2014/main" id="{6FA53AF9-9FF3-4CC2-961A-700332AB15CE}"/>
              </a:ext>
            </a:extLst>
          </p:cNvPr>
          <p:cNvCxnSpPr>
            <a:cxnSpLocks noChangeShapeType="1"/>
            <a:stCxn id="27" idx="2"/>
            <a:endCxn id="49" idx="1"/>
          </p:cNvCxnSpPr>
          <p:nvPr/>
        </p:nvCxnSpPr>
        <p:spPr bwMode="auto">
          <a:xfrm rot="16200000" flipH="1">
            <a:off x="3837944" y="3802752"/>
            <a:ext cx="795457" cy="13851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1" name="Text Box 201">
            <a:extLst>
              <a:ext uri="{FF2B5EF4-FFF2-40B4-BE49-F238E27FC236}">
                <a16:creationId xmlns:a16="http://schemas.microsoft.com/office/drawing/2014/main" id="{4EC3522F-1E7B-49CB-836B-1829CE5EA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128" y="416173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수정 및 탈퇴</a:t>
            </a:r>
          </a:p>
        </p:txBody>
      </p:sp>
      <p:cxnSp>
        <p:nvCxnSpPr>
          <p:cNvPr id="52" name="AutoShape 259">
            <a:extLst>
              <a:ext uri="{FF2B5EF4-FFF2-40B4-BE49-F238E27FC236}">
                <a16:creationId xmlns:a16="http://schemas.microsoft.com/office/drawing/2014/main" id="{0504E73E-4040-440C-A470-E6078DDCF2EA}"/>
              </a:ext>
            </a:extLst>
          </p:cNvPr>
          <p:cNvCxnSpPr>
            <a:cxnSpLocks noChangeShapeType="1"/>
            <a:stCxn id="33" idx="2"/>
            <a:endCxn id="51" idx="1"/>
          </p:cNvCxnSpPr>
          <p:nvPr/>
        </p:nvCxnSpPr>
        <p:spPr bwMode="auto">
          <a:xfrm rot="16200000" flipH="1">
            <a:off x="5660889" y="3825497"/>
            <a:ext cx="795457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8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128" y="454833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1.4.3 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튜터회원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신청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AutoShape 259">
            <a:extLst>
              <a:ext uri="{FF2B5EF4-FFF2-40B4-BE49-F238E27FC236}">
                <a16:creationId xmlns:a16="http://schemas.microsoft.com/office/drawing/2014/main" id="{D13FEF6D-1E3C-4C0A-B690-94D49CA7FD6D}"/>
              </a:ext>
            </a:extLst>
          </p:cNvPr>
          <p:cNvCxnSpPr>
            <a:cxnSpLocks noChangeShapeType="1"/>
            <a:stCxn id="33" idx="2"/>
            <a:endCxn id="58" idx="1"/>
          </p:cNvCxnSpPr>
          <p:nvPr/>
        </p:nvCxnSpPr>
        <p:spPr bwMode="auto">
          <a:xfrm rot="16200000" flipH="1">
            <a:off x="5467592" y="4018794"/>
            <a:ext cx="1182051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2" name="Text Box 201">
            <a:extLst>
              <a:ext uri="{FF2B5EF4-FFF2-40B4-BE49-F238E27FC236}">
                <a16:creationId xmlns:a16="http://schemas.microsoft.com/office/drawing/2014/main" id="{AC645070-FB7D-4A25-BD29-6946DE430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344" y="416173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관리</a:t>
            </a:r>
          </a:p>
        </p:txBody>
      </p:sp>
      <p:cxnSp>
        <p:nvCxnSpPr>
          <p:cNvPr id="63" name="AutoShape 259">
            <a:extLst>
              <a:ext uri="{FF2B5EF4-FFF2-40B4-BE49-F238E27FC236}">
                <a16:creationId xmlns:a16="http://schemas.microsoft.com/office/drawing/2014/main" id="{765C40DE-1F8E-4EC7-89B9-72504133023E}"/>
              </a:ext>
            </a:extLst>
          </p:cNvPr>
          <p:cNvCxnSpPr>
            <a:cxnSpLocks noChangeShapeType="1"/>
            <a:stCxn id="40" idx="2"/>
            <a:endCxn id="62" idx="1"/>
          </p:cNvCxnSpPr>
          <p:nvPr/>
        </p:nvCxnSpPr>
        <p:spPr bwMode="auto">
          <a:xfrm rot="16200000" flipH="1">
            <a:off x="7555842" y="3776234"/>
            <a:ext cx="795457" cy="19154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8" name="Text Box 201">
            <a:extLst>
              <a:ext uri="{FF2B5EF4-FFF2-40B4-BE49-F238E27FC236}">
                <a16:creationId xmlns:a16="http://schemas.microsoft.com/office/drawing/2014/main" id="{03B4EC7D-CD09-4514-8EA0-09FA1FE1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344" y="375231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게시판 조회</a:t>
            </a:r>
          </a:p>
        </p:txBody>
      </p:sp>
      <p:cxnSp>
        <p:nvCxnSpPr>
          <p:cNvPr id="70" name="AutoShape 259">
            <a:extLst>
              <a:ext uri="{FF2B5EF4-FFF2-40B4-BE49-F238E27FC236}">
                <a16:creationId xmlns:a16="http://schemas.microsoft.com/office/drawing/2014/main" id="{A323AD9D-26D7-4FA8-A75B-2AFD2BE8E50F}"/>
              </a:ext>
            </a:extLst>
          </p:cNvPr>
          <p:cNvCxnSpPr>
            <a:cxnSpLocks noChangeShapeType="1"/>
            <a:stCxn id="40" idx="2"/>
            <a:endCxn id="71" idx="1"/>
          </p:cNvCxnSpPr>
          <p:nvPr/>
        </p:nvCxnSpPr>
        <p:spPr bwMode="auto">
          <a:xfrm rot="16200000" flipH="1">
            <a:off x="7361052" y="3971024"/>
            <a:ext cx="1185036" cy="19154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71" name="Text Box 201">
            <a:extLst>
              <a:ext uri="{FF2B5EF4-FFF2-40B4-BE49-F238E27FC236}">
                <a16:creationId xmlns:a16="http://schemas.microsoft.com/office/drawing/2014/main" id="{520D75A8-3009-43C9-9DB5-50BEC0D81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344" y="4554300"/>
            <a:ext cx="1296000" cy="21003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</a:p>
        </p:txBody>
      </p:sp>
    </p:spTree>
    <p:extLst>
      <p:ext uri="{BB962C8B-B14F-4D97-AF65-F5344CB8AC3E}">
        <p14:creationId xmlns:p14="http://schemas.microsoft.com/office/powerpoint/2010/main" val="348597171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60109</TotalTime>
  <Words>55</Words>
  <Application>Microsoft Office PowerPoint</Application>
  <PresentationFormat>A4 용지(210x297mm)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Wingdings</vt:lpstr>
      <vt:lpstr>Office 테마</vt:lpstr>
      <vt:lpstr>To-Be Process DCD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Kim Hyeonuk</cp:lastModifiedBy>
  <cp:revision>5351</cp:revision>
  <cp:lastPrinted>2011-11-28T10:50:45Z</cp:lastPrinted>
  <dcterms:created xsi:type="dcterms:W3CDTF">2007-10-15T08:30:37Z</dcterms:created>
  <dcterms:modified xsi:type="dcterms:W3CDTF">2020-03-22T08:33:26Z</dcterms:modified>
</cp:coreProperties>
</file>