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17" r:id="rId10"/>
    <p:sldId id="1511" r:id="rId11"/>
    <p:sldId id="1516" r:id="rId12"/>
    <p:sldId id="1507" r:id="rId13"/>
    <p:sldId id="1521" r:id="rId14"/>
    <p:sldId id="1522" r:id="rId15"/>
    <p:sldId id="1523" r:id="rId16"/>
    <p:sldId id="1518" r:id="rId17"/>
    <p:sldId id="1519" r:id="rId18"/>
    <p:sldId id="1520" r:id="rId19"/>
    <p:sldId id="1524" r:id="rId20"/>
    <p:sldId id="1533" r:id="rId21"/>
    <p:sldId id="1534" r:id="rId22"/>
    <p:sldId id="1535" r:id="rId23"/>
    <p:sldId id="1525" r:id="rId24"/>
    <p:sldId id="1526" r:id="rId25"/>
    <p:sldId id="1527" r:id="rId26"/>
    <p:sldId id="1528" r:id="rId27"/>
    <p:sldId id="1529" r:id="rId28"/>
    <p:sldId id="1530" r:id="rId29"/>
    <p:sldId id="1531" r:id="rId30"/>
    <p:sldId id="1532" r:id="rId31"/>
    <p:sldId id="1536" r:id="rId32"/>
    <p:sldId id="1545" r:id="rId33"/>
    <p:sldId id="1546" r:id="rId34"/>
    <p:sldId id="1547" r:id="rId35"/>
    <p:sldId id="1537" r:id="rId36"/>
    <p:sldId id="1538" r:id="rId37"/>
    <p:sldId id="1539" r:id="rId38"/>
    <p:sldId id="1540" r:id="rId39"/>
    <p:sldId id="1541" r:id="rId40"/>
    <p:sldId id="1542" r:id="rId41"/>
    <p:sldId id="1548" r:id="rId42"/>
    <p:sldId id="1544" r:id="rId4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60" autoAdjust="0"/>
    <p:restoredTop sz="96513" autoAdjust="0"/>
  </p:normalViewPr>
  <p:slideViewPr>
    <p:cSldViewPr>
      <p:cViewPr varScale="1">
        <p:scale>
          <a:sx n="119" d="100"/>
          <a:sy n="119" d="100"/>
        </p:scale>
        <p:origin x="1728" y="102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2020-03-22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2020-03-22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04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03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8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49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68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74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2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49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72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36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07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66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1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3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1746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단원학습진행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51689"/>
              </p:ext>
            </p:extLst>
          </p:nvPr>
        </p:nvGraphicFramePr>
        <p:xfrm>
          <a:off x="273050" y="1679104"/>
          <a:ext cx="9359900" cy="5046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이론학습을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이론학습을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단원을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단원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단원의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단원은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단원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학습자에게 학습 콘텐츠를 제공한다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콘텐츠의 구성은 과목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문제로 구성됨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학습자에게 각 콘텐츠에 대한 진척도를 보여준다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4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4824"/>
              </p:ext>
            </p:extLst>
          </p:nvPr>
        </p:nvGraphicFramePr>
        <p:xfrm>
          <a:off x="273050" y="1679105"/>
          <a:ext cx="9359900" cy="4830238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83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도전과제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도전과제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제출한 코드는 실행 가능한 상태로 만든다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(ex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컴파일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확인방법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인풋데이터를 넣고 실행한 결과가 미리 준비된 정답아웃풋과 동일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채점은 다음 과정으로 진행된다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학습자의 코드를 컴파일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실행파일에 인풋데이터를 입력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 데이터와 기대하는 결과값을 비교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맞았을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틀렸을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8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 코드를 작성해보고 기대하는 결과와 일치하는지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41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52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3064609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29097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356172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726" y="4281803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636070" y="3072970"/>
            <a:ext cx="2420041" cy="810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19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정답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27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093" y="505874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88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다시 </a:t>
            </a:r>
            <a:r>
              <a:rPr lang="ko-KR" altLang="en-US" sz="900" b="0" dirty="0" err="1">
                <a:latin typeface="+mn-lt"/>
                <a:ea typeface="+mn-ea"/>
              </a:rPr>
              <a:t>풀것인가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>
            <a:off x="2810035" y="4760772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5" idx="2"/>
            <a:endCxn id="61" idx="7"/>
          </p:cNvCxnSpPr>
          <p:nvPr/>
        </p:nvCxnSpPr>
        <p:spPr>
          <a:xfrm rot="5400000">
            <a:off x="3280438" y="4822570"/>
            <a:ext cx="573608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969315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333590" y="4880989"/>
            <a:ext cx="573608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064609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1" idx="4"/>
            <a:endCxn id="33" idx="0"/>
          </p:cNvCxnSpPr>
          <p:nvPr/>
        </p:nvCxnSpPr>
        <p:spPr>
          <a:xfrm>
            <a:off x="3064609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99" y="50404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5525866" y="3659064"/>
            <a:ext cx="144809" cy="20586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627573" y="3236143"/>
            <a:ext cx="0" cy="325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27573" y="3888069"/>
            <a:ext cx="0" cy="3937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1"/>
            <a:endCxn id="29" idx="1"/>
          </p:cNvCxnSpPr>
          <p:nvPr/>
        </p:nvCxnSpPr>
        <p:spPr>
          <a:xfrm rot="10800000" flipH="1">
            <a:off x="1677087" y="3231918"/>
            <a:ext cx="816059" cy="1528855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196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1350489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1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7896"/>
              </p:ext>
            </p:extLst>
          </p:nvPr>
        </p:nvGraphicFramePr>
        <p:xfrm>
          <a:off x="272481" y="1700808"/>
          <a:ext cx="9361041" cy="485890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문제를 보고 코드를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코드를 제출함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컴파일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학습자로부터 제공받은 코드를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채점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 결과물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실행시켜서  정답 오답을 판정한다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(input </a:t>
                      </a: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data,output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data)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 결과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 및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정오답여부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특정 문제에 대한 랭킹을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포함한 모든 시스템 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학습자가 작성한 코드의 실행 효율로 매긴다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다음 두가지 서열기준을 가진다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실행시간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사용메모리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랭킹정보 종류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다음 두가지 방식으로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 랭킹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 랭킹 보기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사용자는 특정 문제에 대한 사용자들의 랭킹을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3490856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1909" y="176755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109" name="순서도: 수행의 시작/종료 108">
            <a:extLst>
              <a:ext uri="{FF2B5EF4-FFF2-40B4-BE49-F238E27FC236}">
                <a16:creationId xmlns:a16="http://schemas.microsoft.com/office/drawing/2014/main" id="{2FFD49F8-BCCC-4A86-925A-16F12C294DE1}"/>
              </a:ext>
            </a:extLst>
          </p:cNvPr>
          <p:cNvSpPr/>
          <p:nvPr/>
        </p:nvSpPr>
        <p:spPr>
          <a:xfrm>
            <a:off x="1751999" y="246267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110" name="Rectangle 6">
            <a:extLst>
              <a:ext uri="{FF2B5EF4-FFF2-40B4-BE49-F238E27FC236}">
                <a16:creationId xmlns:a16="http://schemas.microsoft.com/office/drawing/2014/main" id="{C285D9F6-6906-4C62-86A0-FD7C51BB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10" y="313927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198A47CD-FE0F-4F51-822D-D18B1395ECA3}"/>
              </a:ext>
            </a:extLst>
          </p:cNvPr>
          <p:cNvSpPr/>
          <p:nvPr/>
        </p:nvSpPr>
        <p:spPr>
          <a:xfrm>
            <a:off x="1733243" y="539702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4285F257-AB4B-4B80-B293-5A4C623CF68B}"/>
              </a:ext>
            </a:extLst>
          </p:cNvPr>
          <p:cNvSpPr/>
          <p:nvPr/>
        </p:nvSpPr>
        <p:spPr>
          <a:xfrm rot="5400000">
            <a:off x="3439064" y="545161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4" name="연결선: 꺾임 391">
            <a:extLst>
              <a:ext uri="{FF2B5EF4-FFF2-40B4-BE49-F238E27FC236}">
                <a16:creationId xmlns:a16="http://schemas.microsoft.com/office/drawing/2014/main" id="{38A3E3EF-CA52-43BE-915C-FFF7E06A9986}"/>
              </a:ext>
            </a:extLst>
          </p:cNvPr>
          <p:cNvCxnSpPr>
            <a:cxnSpLocks/>
            <a:stCxn id="129" idx="1"/>
            <a:endCxn id="121" idx="1"/>
          </p:cNvCxnSpPr>
          <p:nvPr/>
        </p:nvCxnSpPr>
        <p:spPr>
          <a:xfrm flipV="1">
            <a:off x="2613006" y="3476108"/>
            <a:ext cx="1259874" cy="479898"/>
          </a:xfrm>
          <a:prstGeom prst="bentConnector3">
            <a:avLst>
              <a:gd name="adj1" fmla="val 817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F285D36-2E3E-4AF3-BA38-7D776F1E37E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2199772" y="2758900"/>
            <a:ext cx="7598" cy="3803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391">
            <a:extLst>
              <a:ext uri="{FF2B5EF4-FFF2-40B4-BE49-F238E27FC236}">
                <a16:creationId xmlns:a16="http://schemas.microsoft.com/office/drawing/2014/main" id="{55D5E276-DFFD-4BF7-A98E-4DEB81D0EC67}"/>
              </a:ext>
            </a:extLst>
          </p:cNvPr>
          <p:cNvCxnSpPr>
            <a:cxnSpLocks/>
            <a:stCxn id="126" idx="3"/>
            <a:endCxn id="113" idx="7"/>
          </p:cNvCxnSpPr>
          <p:nvPr/>
        </p:nvCxnSpPr>
        <p:spPr>
          <a:xfrm flipH="1">
            <a:off x="3600491" y="4752437"/>
            <a:ext cx="4951150" cy="860090"/>
          </a:xfrm>
          <a:prstGeom prst="bentConnector3">
            <a:avLst>
              <a:gd name="adj1" fmla="val -46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B596590-42EB-4477-A331-B3EBBE9F63BE}"/>
              </a:ext>
            </a:extLst>
          </p:cNvPr>
          <p:cNvCxnSpPr>
            <a:cxnSpLocks/>
            <a:stCxn id="113" idx="4"/>
            <a:endCxn id="112" idx="3"/>
          </p:cNvCxnSpPr>
          <p:nvPr/>
        </p:nvCxnSpPr>
        <p:spPr>
          <a:xfrm flipH="1" flipV="1">
            <a:off x="2643985" y="5545144"/>
            <a:ext cx="79684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391">
            <a:extLst>
              <a:ext uri="{FF2B5EF4-FFF2-40B4-BE49-F238E27FC236}">
                <a16:creationId xmlns:a16="http://schemas.microsoft.com/office/drawing/2014/main" id="{F961C3CF-568A-47A8-837A-0E2C4EC24FAA}"/>
              </a:ext>
            </a:extLst>
          </p:cNvPr>
          <p:cNvCxnSpPr>
            <a:cxnSpLocks/>
            <a:stCxn id="122" idx="2"/>
            <a:endCxn id="113" idx="1"/>
          </p:cNvCxnSpPr>
          <p:nvPr/>
        </p:nvCxnSpPr>
        <p:spPr>
          <a:xfrm rot="5400000">
            <a:off x="4443104" y="4070502"/>
            <a:ext cx="564648" cy="224987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51">
            <a:extLst>
              <a:ext uri="{FF2B5EF4-FFF2-40B4-BE49-F238E27FC236}">
                <a16:creationId xmlns:a16="http://schemas.microsoft.com/office/drawing/2014/main" id="{594619BA-42CE-48B6-A7E9-61C92621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68" y="3807077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1" name="Rectangle 6">
            <a:extLst>
              <a:ext uri="{FF2B5EF4-FFF2-40B4-BE49-F238E27FC236}">
                <a16:creationId xmlns:a16="http://schemas.microsoft.com/office/drawing/2014/main" id="{DFC4ECD3-E44F-44A9-A112-7267A467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331293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검색대상 입력</a:t>
            </a:r>
          </a:p>
        </p:txBody>
      </p:sp>
      <p:sp>
        <p:nvSpPr>
          <p:cNvPr id="122" name="AutoShape 7">
            <a:extLst>
              <a:ext uri="{FF2B5EF4-FFF2-40B4-BE49-F238E27FC236}">
                <a16:creationId xmlns:a16="http://schemas.microsoft.com/office/drawing/2014/main" id="{FDE797AD-038B-4375-A065-E85A188A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48" y="4578954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랭킹 출력</a:t>
            </a:r>
          </a:p>
        </p:txBody>
      </p:sp>
      <p:cxnSp>
        <p:nvCxnSpPr>
          <p:cNvPr id="124" name="연결선: 꺾임 391">
            <a:extLst>
              <a:ext uri="{FF2B5EF4-FFF2-40B4-BE49-F238E27FC236}">
                <a16:creationId xmlns:a16="http://schemas.microsoft.com/office/drawing/2014/main" id="{90C3C904-9BDF-4B99-9C5D-750DBD7D5B2A}"/>
              </a:ext>
            </a:extLst>
          </p:cNvPr>
          <p:cNvCxnSpPr>
            <a:cxnSpLocks/>
            <a:stCxn id="129" idx="7"/>
            <a:endCxn id="122" idx="0"/>
          </p:cNvCxnSpPr>
          <p:nvPr/>
        </p:nvCxnSpPr>
        <p:spPr>
          <a:xfrm>
            <a:off x="2613362" y="4090771"/>
            <a:ext cx="3237002" cy="4881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E465C64A-CD85-4ACF-97EB-95E4B1C81983}"/>
              </a:ext>
            </a:extLst>
          </p:cNvPr>
          <p:cNvCxnSpPr>
            <a:cxnSpLocks/>
            <a:stCxn id="121" idx="3"/>
            <a:endCxn id="126" idx="0"/>
          </p:cNvCxnSpPr>
          <p:nvPr/>
        </p:nvCxnSpPr>
        <p:spPr>
          <a:xfrm>
            <a:off x="5015803" y="3476108"/>
            <a:ext cx="3070523" cy="109742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7">
            <a:extLst>
              <a:ext uri="{FF2B5EF4-FFF2-40B4-BE49-F238E27FC236}">
                <a16:creationId xmlns:a16="http://schemas.microsoft.com/office/drawing/2014/main" id="{2433A6EB-0FF4-4BF4-86A1-65049853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10" y="457352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 등수 출력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87ED98A-A569-4BA5-9DD5-B6FEA78A5711}"/>
              </a:ext>
            </a:extLst>
          </p:cNvPr>
          <p:cNvGrpSpPr/>
          <p:nvPr/>
        </p:nvGrpSpPr>
        <p:grpSpPr>
          <a:xfrm>
            <a:off x="1633298" y="3810123"/>
            <a:ext cx="1132947" cy="420490"/>
            <a:chOff x="1633298" y="3810123"/>
            <a:chExt cx="1132947" cy="420490"/>
          </a:xfrm>
        </p:grpSpPr>
        <p:sp>
          <p:nvSpPr>
            <p:cNvPr id="128" name="AutoShape 36">
              <a:extLst>
                <a:ext uri="{FF2B5EF4-FFF2-40B4-BE49-F238E27FC236}">
                  <a16:creationId xmlns:a16="http://schemas.microsoft.com/office/drawing/2014/main" id="{B9BFC1AC-9A40-407D-B2C3-7CDB69D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298" y="3810123"/>
              <a:ext cx="1132947" cy="42049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랭킹종류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129" name="순서도: 연결자 128">
              <a:extLst>
                <a:ext uri="{FF2B5EF4-FFF2-40B4-BE49-F238E27FC236}">
                  <a16:creationId xmlns:a16="http://schemas.microsoft.com/office/drawing/2014/main" id="{0FE11DA8-94D8-4E81-AFD1-21A00960BA95}"/>
                </a:ext>
              </a:extLst>
            </p:cNvPr>
            <p:cNvSpPr/>
            <p:nvPr/>
          </p:nvSpPr>
          <p:spPr>
            <a:xfrm rot="5390924">
              <a:off x="2451758" y="3930037"/>
              <a:ext cx="190587" cy="187052"/>
            </a:xfrm>
            <a:prstGeom prst="flowChartConnector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7ECF3B-FAF8-4678-AB8E-7DF4AAA9A038}"/>
              </a:ext>
            </a:extLst>
          </p:cNvPr>
          <p:cNvCxnSpPr>
            <a:cxnSpLocks/>
            <a:stCxn id="110" idx="2"/>
            <a:endCxn id="128" idx="0"/>
          </p:cNvCxnSpPr>
          <p:nvPr/>
        </p:nvCxnSpPr>
        <p:spPr>
          <a:xfrm>
            <a:off x="2199772" y="3465620"/>
            <a:ext cx="0" cy="3445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391">
            <a:extLst>
              <a:ext uri="{FF2B5EF4-FFF2-40B4-BE49-F238E27FC236}">
                <a16:creationId xmlns:a16="http://schemas.microsoft.com/office/drawing/2014/main" id="{78D7432D-F048-4EC0-85BF-43280845538B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rot="16200000" flipH="1">
            <a:off x="7074618" y="4206045"/>
            <a:ext cx="448788" cy="64399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391">
            <a:extLst>
              <a:ext uri="{FF2B5EF4-FFF2-40B4-BE49-F238E27FC236}">
                <a16:creationId xmlns:a16="http://schemas.microsoft.com/office/drawing/2014/main" id="{08E98C96-9124-45BD-AA05-0FC6423225E4}"/>
              </a:ext>
            </a:extLst>
          </p:cNvPr>
          <p:cNvCxnSpPr>
            <a:cxnSpLocks/>
            <a:stCxn id="120" idx="3"/>
            <a:endCxn id="122" idx="3"/>
          </p:cNvCxnSpPr>
          <p:nvPr/>
        </p:nvCxnSpPr>
        <p:spPr>
          <a:xfrm rot="5400000">
            <a:off x="6419241" y="4200087"/>
            <a:ext cx="454213" cy="661336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3">
            <a:extLst>
              <a:ext uri="{FF2B5EF4-FFF2-40B4-BE49-F238E27FC236}">
                <a16:creationId xmlns:a16="http://schemas.microsoft.com/office/drawing/2014/main" id="{B7F6AFB5-3B06-41BC-8217-82424BB1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18" y="3714830"/>
            <a:ext cx="99973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개인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134" name="Text Box 73">
            <a:extLst>
              <a:ext uri="{FF2B5EF4-FFF2-40B4-BE49-F238E27FC236}">
                <a16:creationId xmlns:a16="http://schemas.microsoft.com/office/drawing/2014/main" id="{D4E02F89-FE1B-458A-B1DF-BCDF00B2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398" y="4100022"/>
            <a:ext cx="109141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전체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72113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랭킹을 검색할 문제를 선택함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개인의 정보를 입력한다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개인 랭킹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검색한 개인의 등수 정보를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검색대상의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랭킹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문제에 참여한 모든 사람의 등수를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참여자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63092893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324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648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이론학습 콘텐츠를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이론학습은 크게 과목으로 구분된다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안에 세부적으로 단원이 존재함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단원 마다 그에 연관된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들이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과목을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내 단원을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생성된 단원의 내용을 편집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 편집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단원 내용 등록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30147847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58977"/>
              </p:ext>
            </p:extLst>
          </p:nvPr>
        </p:nvGraphicFramePr>
        <p:xfrm>
          <a:off x="273050" y="1705112"/>
          <a:ext cx="9361041" cy="48202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5731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43555" y="216364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8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03" y="308051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요청할 동작</a:t>
            </a:r>
            <a:r>
              <a:rPr lang="en-US" altLang="ko-KR" sz="900" b="0" dirty="0">
                <a:latin typeface="+mn-lt"/>
                <a:ea typeface="+mn-ea"/>
              </a:rPr>
              <a:t>(</a:t>
            </a:r>
            <a:r>
              <a:rPr lang="ko-KR" altLang="en-US" sz="900" b="0" dirty="0">
                <a:latin typeface="+mn-lt"/>
                <a:ea typeface="+mn-ea"/>
              </a:rPr>
              <a:t>과목</a:t>
            </a:r>
            <a:r>
              <a:rPr lang="en-US" altLang="ko-KR" sz="900" b="0" dirty="0">
                <a:latin typeface="+mn-lt"/>
                <a:ea typeface="+mn-ea"/>
              </a:rPr>
              <a:t>)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473946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4108" y="6170288"/>
            <a:ext cx="1001816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747" y="270172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과목 생성</a:t>
            </a: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8083" y="256490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22" idx="6"/>
            <a:endCxn id="43" idx="6"/>
          </p:cNvCxnSpPr>
          <p:nvPr/>
        </p:nvCxnSpPr>
        <p:spPr>
          <a:xfrm flipH="1" flipV="1">
            <a:off x="2828670" y="2658430"/>
            <a:ext cx="5883959" cy="936104"/>
          </a:xfrm>
          <a:prstGeom prst="bentConnector3">
            <a:avLst>
              <a:gd name="adj1" fmla="val -38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3299850" y="2864894"/>
            <a:ext cx="2151897" cy="42586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33" idx="2"/>
            <a:endCxn id="43" idx="0"/>
          </p:cNvCxnSpPr>
          <p:nvPr/>
        </p:nvCxnSpPr>
        <p:spPr>
          <a:xfrm>
            <a:off x="2733376" y="2467016"/>
            <a:ext cx="1" cy="978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519252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1415016" y="5065813"/>
            <a:ext cx="0" cy="126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167" y="463259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83078-2669-4272-983C-A9829389B2CD}"/>
              </a:ext>
            </a:extLst>
          </p:cNvPr>
          <p:cNvCxnSpPr>
            <a:cxnSpLocks/>
            <a:stCxn id="43" idx="4"/>
            <a:endCxn id="28" idx="0"/>
          </p:cNvCxnSpPr>
          <p:nvPr/>
        </p:nvCxnSpPr>
        <p:spPr>
          <a:xfrm>
            <a:off x="2733377" y="2751956"/>
            <a:ext cx="0" cy="328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">
            <a:extLst>
              <a:ext uri="{FF2B5EF4-FFF2-40B4-BE49-F238E27FC236}">
                <a16:creationId xmlns:a16="http://schemas.microsoft.com/office/drawing/2014/main" id="{836F6F4F-4E90-4F01-8600-788B18FC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565129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편집 내용 반영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4148EDA-A4E5-46DA-B1D9-EE2EF2285B60}"/>
              </a:ext>
            </a:extLst>
          </p:cNvPr>
          <p:cNvCxnSpPr>
            <a:cxnSpLocks/>
          </p:cNvCxnSpPr>
          <p:nvPr/>
        </p:nvCxnSpPr>
        <p:spPr>
          <a:xfrm>
            <a:off x="1415016" y="5518873"/>
            <a:ext cx="0" cy="1324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36">
            <a:extLst>
              <a:ext uri="{FF2B5EF4-FFF2-40B4-BE49-F238E27FC236}">
                <a16:creationId xmlns:a16="http://schemas.microsoft.com/office/drawing/2014/main" id="{7CDA9CCA-A594-4697-A0F7-85A171D0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3" y="3789040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요청할 동작</a:t>
            </a:r>
            <a:r>
              <a:rPr lang="en-US" altLang="ko-KR" sz="900" b="0" dirty="0">
                <a:latin typeface="+mn-lt"/>
                <a:ea typeface="+mn-ea"/>
              </a:rPr>
              <a:t>(</a:t>
            </a:r>
            <a:r>
              <a:rPr lang="ko-KR" altLang="en-US" sz="900" b="0" dirty="0">
                <a:latin typeface="+mn-lt"/>
                <a:ea typeface="+mn-ea"/>
              </a:rPr>
              <a:t>단원</a:t>
            </a:r>
            <a:r>
              <a:rPr lang="en-US" altLang="ko-KR" sz="900" b="0" dirty="0">
                <a:latin typeface="+mn-lt"/>
                <a:ea typeface="+mn-ea"/>
              </a:rPr>
              <a:t>)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840140FC-1583-4A01-A08D-BAC380DA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946" y="547048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단원 생성</a:t>
            </a:r>
          </a:p>
        </p:txBody>
      </p:sp>
      <p:cxnSp>
        <p:nvCxnSpPr>
          <p:cNvPr id="88" name="연결선: 꺾임 391">
            <a:extLst>
              <a:ext uri="{FF2B5EF4-FFF2-40B4-BE49-F238E27FC236}">
                <a16:creationId xmlns:a16="http://schemas.microsoft.com/office/drawing/2014/main" id="{74B86230-25B6-4B00-8FDC-5811D992123D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 rot="16200000" flipH="1">
            <a:off x="3318234" y="2306312"/>
            <a:ext cx="1260957" cy="5067391"/>
          </a:xfrm>
          <a:prstGeom prst="bentConnector3">
            <a:avLst>
              <a:gd name="adj1" fmla="val 1183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391">
            <a:extLst>
              <a:ext uri="{FF2B5EF4-FFF2-40B4-BE49-F238E27FC236}">
                <a16:creationId xmlns:a16="http://schemas.microsoft.com/office/drawing/2014/main" id="{C996D6B5-3588-4114-9768-51E92B5053A2}"/>
              </a:ext>
            </a:extLst>
          </p:cNvPr>
          <p:cNvCxnSpPr>
            <a:cxnSpLocks/>
            <a:stCxn id="28" idx="1"/>
            <a:endCxn id="75" idx="0"/>
          </p:cNvCxnSpPr>
          <p:nvPr/>
        </p:nvCxnSpPr>
        <p:spPr>
          <a:xfrm rot="10800000" flipV="1">
            <a:off x="1415017" y="3290762"/>
            <a:ext cx="751886" cy="49827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9FE792A-0E47-4C22-B328-75B5B801E506}"/>
              </a:ext>
            </a:extLst>
          </p:cNvPr>
          <p:cNvCxnSpPr>
            <a:cxnSpLocks/>
          </p:cNvCxnSpPr>
          <p:nvPr/>
        </p:nvCxnSpPr>
        <p:spPr>
          <a:xfrm flipH="1">
            <a:off x="1411795" y="4552156"/>
            <a:ext cx="6443" cy="1873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BF406AF-9FB1-4FD1-A2CE-3D39E5246A2E}"/>
              </a:ext>
            </a:extLst>
          </p:cNvPr>
          <p:cNvCxnSpPr>
            <a:cxnSpLocks/>
          </p:cNvCxnSpPr>
          <p:nvPr/>
        </p:nvCxnSpPr>
        <p:spPr>
          <a:xfrm flipH="1">
            <a:off x="1415016" y="5977639"/>
            <a:ext cx="1" cy="1926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순서도: 연결자 123">
            <a:extLst>
              <a:ext uri="{FF2B5EF4-FFF2-40B4-BE49-F238E27FC236}">
                <a16:creationId xmlns:a16="http://schemas.microsoft.com/office/drawing/2014/main" id="{208D692F-D11A-4FB5-B188-AEE90FCFCD48}"/>
              </a:ext>
            </a:extLst>
          </p:cNvPr>
          <p:cNvSpPr/>
          <p:nvPr/>
        </p:nvSpPr>
        <p:spPr>
          <a:xfrm>
            <a:off x="1319723" y="443711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9" name="연결선: 꺾임 391">
            <a:extLst>
              <a:ext uri="{FF2B5EF4-FFF2-40B4-BE49-F238E27FC236}">
                <a16:creationId xmlns:a16="http://schemas.microsoft.com/office/drawing/2014/main" id="{D2A04680-4407-4B0C-8EF1-5D8A778C805B}"/>
              </a:ext>
            </a:extLst>
          </p:cNvPr>
          <p:cNvCxnSpPr>
            <a:cxnSpLocks/>
            <a:stCxn id="84" idx="2"/>
            <a:endCxn id="124" idx="6"/>
          </p:cNvCxnSpPr>
          <p:nvPr/>
        </p:nvCxnSpPr>
        <p:spPr>
          <a:xfrm rot="5400000" flipH="1">
            <a:off x="3363261" y="2677687"/>
            <a:ext cx="1266195" cy="4972098"/>
          </a:xfrm>
          <a:prstGeom prst="bentConnector4">
            <a:avLst>
              <a:gd name="adj1" fmla="val -18054"/>
              <a:gd name="adj2" fmla="val 5574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utoShape 7">
            <a:extLst>
              <a:ext uri="{FF2B5EF4-FFF2-40B4-BE49-F238E27FC236}">
                <a16:creationId xmlns:a16="http://schemas.microsoft.com/office/drawing/2014/main" id="{88164CDA-594E-450D-9B2D-F68A02DF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529" y="2132856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및 단원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리스트출력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8AA1710-33E9-4A6A-9AC1-E80689633DEE}"/>
              </a:ext>
            </a:extLst>
          </p:cNvPr>
          <p:cNvCxnSpPr>
            <a:cxnSpLocks/>
            <a:stCxn id="5" idx="3"/>
            <a:endCxn id="133" idx="1"/>
          </p:cNvCxnSpPr>
          <p:nvPr/>
        </p:nvCxnSpPr>
        <p:spPr>
          <a:xfrm>
            <a:off x="1754297" y="2311764"/>
            <a:ext cx="4672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6">
            <a:extLst>
              <a:ext uri="{FF2B5EF4-FFF2-40B4-BE49-F238E27FC236}">
                <a16:creationId xmlns:a16="http://schemas.microsoft.com/office/drawing/2014/main" id="{15D397B4-2E1C-4207-8359-E21A4C6AD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779" y="318005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과목 삭제</a:t>
            </a:r>
          </a:p>
        </p:txBody>
      </p:sp>
      <p:cxnSp>
        <p:nvCxnSpPr>
          <p:cNvPr id="147" name="연결선: 꺾임 391">
            <a:extLst>
              <a:ext uri="{FF2B5EF4-FFF2-40B4-BE49-F238E27FC236}">
                <a16:creationId xmlns:a16="http://schemas.microsoft.com/office/drawing/2014/main" id="{E4AF5E18-3214-4338-84C9-773C9CDEAD8F}"/>
              </a:ext>
            </a:extLst>
          </p:cNvPr>
          <p:cNvCxnSpPr>
            <a:cxnSpLocks/>
            <a:stCxn id="28" idx="2"/>
            <a:endCxn id="146" idx="1"/>
          </p:cNvCxnSpPr>
          <p:nvPr/>
        </p:nvCxnSpPr>
        <p:spPr>
          <a:xfrm rot="5400000" flipH="1" flipV="1">
            <a:off x="4005186" y="2071416"/>
            <a:ext cx="157783" cy="2701402"/>
          </a:xfrm>
          <a:prstGeom prst="bentConnector4">
            <a:avLst>
              <a:gd name="adj1" fmla="val -144883"/>
              <a:gd name="adj2" fmla="val 604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6">
            <a:extLst>
              <a:ext uri="{FF2B5EF4-FFF2-40B4-BE49-F238E27FC236}">
                <a16:creationId xmlns:a16="http://schemas.microsoft.com/office/drawing/2014/main" id="{FE54104E-6AF4-4D8E-A16B-7D1EA547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779" y="388442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7.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단원 삭제</a:t>
            </a:r>
          </a:p>
        </p:txBody>
      </p:sp>
      <p:cxnSp>
        <p:nvCxnSpPr>
          <p:cNvPr id="154" name="연결선: 꺾임 391">
            <a:extLst>
              <a:ext uri="{FF2B5EF4-FFF2-40B4-BE49-F238E27FC236}">
                <a16:creationId xmlns:a16="http://schemas.microsoft.com/office/drawing/2014/main" id="{3C4ABE10-59D1-4EDF-AF07-AF8F0B80D946}"/>
              </a:ext>
            </a:extLst>
          </p:cNvPr>
          <p:cNvCxnSpPr>
            <a:cxnSpLocks/>
            <a:stCxn id="146" idx="3"/>
            <a:endCxn id="200" idx="0"/>
          </p:cNvCxnSpPr>
          <p:nvPr/>
        </p:nvCxnSpPr>
        <p:spPr>
          <a:xfrm>
            <a:off x="6577702" y="3343225"/>
            <a:ext cx="791775" cy="21142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391">
            <a:extLst>
              <a:ext uri="{FF2B5EF4-FFF2-40B4-BE49-F238E27FC236}">
                <a16:creationId xmlns:a16="http://schemas.microsoft.com/office/drawing/2014/main" id="{AFA8232F-78EF-4B3B-B887-F5677D6C184D}"/>
              </a:ext>
            </a:extLst>
          </p:cNvPr>
          <p:cNvCxnSpPr>
            <a:cxnSpLocks/>
            <a:stCxn id="75" idx="1"/>
            <a:endCxn id="124" idx="2"/>
          </p:cNvCxnSpPr>
          <p:nvPr/>
        </p:nvCxnSpPr>
        <p:spPr>
          <a:xfrm rot="10800000" flipH="1" flipV="1">
            <a:off x="848543" y="3999284"/>
            <a:ext cx="471180" cy="531353"/>
          </a:xfrm>
          <a:prstGeom prst="bentConnector3">
            <a:avLst>
              <a:gd name="adj1" fmla="val -4851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211C3FA5-09AC-4671-8215-43A2B87BD8CD}"/>
              </a:ext>
            </a:extLst>
          </p:cNvPr>
          <p:cNvCxnSpPr>
            <a:stCxn id="75" idx="3"/>
            <a:endCxn id="152" idx="1"/>
          </p:cNvCxnSpPr>
          <p:nvPr/>
        </p:nvCxnSpPr>
        <p:spPr>
          <a:xfrm>
            <a:off x="1981490" y="3999285"/>
            <a:ext cx="3453289" cy="4830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6">
            <a:extLst>
              <a:ext uri="{FF2B5EF4-FFF2-40B4-BE49-F238E27FC236}">
                <a16:creationId xmlns:a16="http://schemas.microsoft.com/office/drawing/2014/main" id="{423DBD9B-1348-44D3-846F-B683178A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015" y="355465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과목에 포함된 단원 찾기</a:t>
            </a:r>
          </a:p>
        </p:txBody>
      </p:sp>
      <p:sp>
        <p:nvSpPr>
          <p:cNvPr id="222" name="순서도: 연결자 221">
            <a:extLst>
              <a:ext uri="{FF2B5EF4-FFF2-40B4-BE49-F238E27FC236}">
                <a16:creationId xmlns:a16="http://schemas.microsoft.com/office/drawing/2014/main" id="{7E058C48-FBE5-4AF4-97A8-A1D0DCC76921}"/>
              </a:ext>
            </a:extLst>
          </p:cNvPr>
          <p:cNvSpPr/>
          <p:nvPr/>
        </p:nvSpPr>
        <p:spPr>
          <a:xfrm>
            <a:off x="8522042" y="350100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3" name="연결선: 꺾임 391">
            <a:extLst>
              <a:ext uri="{FF2B5EF4-FFF2-40B4-BE49-F238E27FC236}">
                <a16:creationId xmlns:a16="http://schemas.microsoft.com/office/drawing/2014/main" id="{41A33EE2-942D-432E-928C-D69EDC3AD5A7}"/>
              </a:ext>
            </a:extLst>
          </p:cNvPr>
          <p:cNvCxnSpPr>
            <a:cxnSpLocks/>
            <a:stCxn id="152" idx="3"/>
            <a:endCxn id="222" idx="3"/>
          </p:cNvCxnSpPr>
          <p:nvPr/>
        </p:nvCxnSpPr>
        <p:spPr>
          <a:xfrm flipV="1">
            <a:off x="6577702" y="3660667"/>
            <a:ext cx="1972251" cy="3869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391">
            <a:extLst>
              <a:ext uri="{FF2B5EF4-FFF2-40B4-BE49-F238E27FC236}">
                <a16:creationId xmlns:a16="http://schemas.microsoft.com/office/drawing/2014/main" id="{B4F50592-4820-46F0-BC08-7C29B2B22246}"/>
              </a:ext>
            </a:extLst>
          </p:cNvPr>
          <p:cNvCxnSpPr>
            <a:cxnSpLocks/>
            <a:stCxn id="200" idx="3"/>
            <a:endCxn id="222" idx="2"/>
          </p:cNvCxnSpPr>
          <p:nvPr/>
        </p:nvCxnSpPr>
        <p:spPr>
          <a:xfrm flipV="1">
            <a:off x="7940938" y="3594534"/>
            <a:ext cx="581104" cy="1232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391">
            <a:extLst>
              <a:ext uri="{FF2B5EF4-FFF2-40B4-BE49-F238E27FC236}">
                <a16:creationId xmlns:a16="http://schemas.microsoft.com/office/drawing/2014/main" id="{452D7CF1-C181-4054-A955-9735F0390CAA}"/>
              </a:ext>
            </a:extLst>
          </p:cNvPr>
          <p:cNvCxnSpPr>
            <a:cxnSpLocks/>
            <a:stCxn id="42" idx="3"/>
            <a:endCxn id="222" idx="0"/>
          </p:cNvCxnSpPr>
          <p:nvPr/>
        </p:nvCxnSpPr>
        <p:spPr>
          <a:xfrm>
            <a:off x="6594670" y="2864894"/>
            <a:ext cx="2022666" cy="63611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 Box 73">
            <a:extLst>
              <a:ext uri="{FF2B5EF4-FFF2-40B4-BE49-F238E27FC236}">
                <a16:creationId xmlns:a16="http://schemas.microsoft.com/office/drawing/2014/main" id="{0DB90A67-C4C3-45B8-AA92-421806199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482" y="306896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3" name="Text Box 73">
            <a:extLst>
              <a:ext uri="{FF2B5EF4-FFF2-40B4-BE49-F238E27FC236}">
                <a16:creationId xmlns:a16="http://schemas.microsoft.com/office/drawing/2014/main" id="{4F125994-F718-4054-A14E-75B78556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46" y="3765581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4" name="Text Box 73">
            <a:extLst>
              <a:ext uri="{FF2B5EF4-FFF2-40B4-BE49-F238E27FC236}">
                <a16:creationId xmlns:a16="http://schemas.microsoft.com/office/drawing/2014/main" id="{40DE766D-4430-4F7F-94C9-6346B4882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0" y="4167386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생성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5" name="Text Box 73">
            <a:extLst>
              <a:ext uri="{FF2B5EF4-FFF2-40B4-BE49-F238E27FC236}">
                <a16:creationId xmlns:a16="http://schemas.microsoft.com/office/drawing/2014/main" id="{A2E7A31D-D144-4E05-8689-4E29E209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039" y="378904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6" name="Text Box 73">
            <a:extLst>
              <a:ext uri="{FF2B5EF4-FFF2-40B4-BE49-F238E27FC236}">
                <a16:creationId xmlns:a16="http://schemas.microsoft.com/office/drawing/2014/main" id="{580E86FA-3FEC-4C30-8819-90CD7EF3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119" y="348620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7" name="Text Box 73">
            <a:extLst>
              <a:ext uri="{FF2B5EF4-FFF2-40B4-BE49-F238E27FC236}">
                <a16:creationId xmlns:a16="http://schemas.microsoft.com/office/drawing/2014/main" id="{BA3F40FC-542A-4DBE-93F2-0986C536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1" y="3054152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생성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78415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7105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51503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 생성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생성한다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단원 생성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단원을 생성한다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단원과 관련된 마무리 문제를 등록한다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단원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편집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내용을 편집한다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마무리 문제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 내용 반영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단원의 편집내용을 반영한다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과목을 삭제한다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이론학습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삭제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단원을 삭제한다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이론학습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80288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6495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76385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도전과제 콘텐츠를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과제내용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테스트케이스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이뤄진다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도전과제의 답은 코드로 제출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문제내용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실제 학습자가 풀어야 할 과제의 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 케이스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기대결과 데이터로 구성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학습자들에 제공될 도전과제 콘텐츠를 관리한다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64670816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단원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784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단원학습진행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56681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0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9819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9253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관리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3587080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동작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22" y="474887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테스트 케이스 편집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18" y="41732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과제내용 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83646" y="578961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관리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80" y="321297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31" idx="0"/>
          </p:cNvCxnSpPr>
          <p:nvPr/>
        </p:nvCxnSpPr>
        <p:spPr>
          <a:xfrm rot="10800000" flipV="1">
            <a:off x="1068981" y="3797324"/>
            <a:ext cx="1095419" cy="37589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2730874" y="3043080"/>
            <a:ext cx="2502" cy="169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3" idx="4"/>
            <a:endCxn id="27" idx="0"/>
          </p:cNvCxnSpPr>
          <p:nvPr/>
        </p:nvCxnSpPr>
        <p:spPr>
          <a:xfrm flipH="1">
            <a:off x="2730873" y="3400028"/>
            <a:ext cx="1" cy="1870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068484" y="4499568"/>
            <a:ext cx="496" cy="2493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578" y="548770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6C2B2AF9-96C5-460D-9C96-0074042F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529" y="2708920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출력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BB68B71-A495-4327-80CC-E0A25225DB5F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2730873" y="2588762"/>
            <a:ext cx="2503" cy="1201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73">
            <a:extLst>
              <a:ext uri="{FF2B5EF4-FFF2-40B4-BE49-F238E27FC236}">
                <a16:creationId xmlns:a16="http://schemas.microsoft.com/office/drawing/2014/main" id="{64D91535-0AD5-4F72-98E3-56E08634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111" y="3566426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EC2D8271-3E75-48CA-97B2-47AAC574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667" y="340178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787ED3FB-E20C-42AA-B12F-14018994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080" y="424010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3" name="연결선: 꺾임 391">
            <a:extLst>
              <a:ext uri="{FF2B5EF4-FFF2-40B4-BE49-F238E27FC236}">
                <a16:creationId xmlns:a16="http://schemas.microsoft.com/office/drawing/2014/main" id="{AA8DC60C-2947-4233-B1F8-09482F784A9C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297346" y="3564954"/>
            <a:ext cx="2361321" cy="2323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391">
            <a:extLst>
              <a:ext uri="{FF2B5EF4-FFF2-40B4-BE49-F238E27FC236}">
                <a16:creationId xmlns:a16="http://schemas.microsoft.com/office/drawing/2014/main" id="{75468141-2A3A-4A77-98BA-C4870C037A74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 rot="16200000" flipH="1">
            <a:off x="4004123" y="2734319"/>
            <a:ext cx="395707" cy="29422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64BB08AD-DB1E-4635-BA49-124C1D70E7D3}"/>
              </a:ext>
            </a:extLst>
          </p:cNvPr>
          <p:cNvSpPr/>
          <p:nvPr/>
        </p:nvSpPr>
        <p:spPr>
          <a:xfrm>
            <a:off x="7506625" y="2714410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4" name="연결선: 꺾임 391">
            <a:extLst>
              <a:ext uri="{FF2B5EF4-FFF2-40B4-BE49-F238E27FC236}">
                <a16:creationId xmlns:a16="http://schemas.microsoft.com/office/drawing/2014/main" id="{F99E3A0B-D120-4846-942E-DE093D2EAECB}"/>
              </a:ext>
            </a:extLst>
          </p:cNvPr>
          <p:cNvCxnSpPr>
            <a:cxnSpLocks/>
            <a:stCxn id="52" idx="3"/>
            <a:endCxn id="63" idx="5"/>
          </p:cNvCxnSpPr>
          <p:nvPr/>
        </p:nvCxnSpPr>
        <p:spPr>
          <a:xfrm flipV="1">
            <a:off x="6816003" y="2874069"/>
            <a:ext cx="853298" cy="15292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391">
            <a:extLst>
              <a:ext uri="{FF2B5EF4-FFF2-40B4-BE49-F238E27FC236}">
                <a16:creationId xmlns:a16="http://schemas.microsoft.com/office/drawing/2014/main" id="{DAEE059C-CB8D-4DAC-B8DE-AA5BB641A978}"/>
              </a:ext>
            </a:extLst>
          </p:cNvPr>
          <p:cNvCxnSpPr>
            <a:cxnSpLocks/>
            <a:stCxn id="51" idx="3"/>
            <a:endCxn id="63" idx="3"/>
          </p:cNvCxnSpPr>
          <p:nvPr/>
        </p:nvCxnSpPr>
        <p:spPr>
          <a:xfrm flipV="1">
            <a:off x="6801590" y="2874069"/>
            <a:ext cx="732946" cy="6908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E5C2A7B3-732A-4A08-AE68-717E4D572C4A}"/>
              </a:ext>
            </a:extLst>
          </p:cNvPr>
          <p:cNvCxnSpPr>
            <a:cxnSpLocks/>
            <a:stCxn id="63" idx="2"/>
            <a:endCxn id="43" idx="6"/>
          </p:cNvCxnSpPr>
          <p:nvPr/>
        </p:nvCxnSpPr>
        <p:spPr>
          <a:xfrm rot="10800000" flipV="1">
            <a:off x="2826167" y="2807936"/>
            <a:ext cx="4680458" cy="49856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6">
            <a:extLst>
              <a:ext uri="{FF2B5EF4-FFF2-40B4-BE49-F238E27FC236}">
                <a16:creationId xmlns:a16="http://schemas.microsoft.com/office/drawing/2014/main" id="{C1485CDB-EE0D-4551-916A-2E1FC58B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22" y="532452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편집내용 저장</a:t>
            </a:r>
          </a:p>
        </p:txBody>
      </p:sp>
      <p:cxnSp>
        <p:nvCxnSpPr>
          <p:cNvPr id="84" name="연결선: 꺾임 391">
            <a:extLst>
              <a:ext uri="{FF2B5EF4-FFF2-40B4-BE49-F238E27FC236}">
                <a16:creationId xmlns:a16="http://schemas.microsoft.com/office/drawing/2014/main" id="{B3EE1E10-B1D2-4C20-84D7-56FCDE8E3A01}"/>
              </a:ext>
            </a:extLst>
          </p:cNvPr>
          <p:cNvCxnSpPr>
            <a:cxnSpLocks/>
            <a:stCxn id="82" idx="3"/>
            <a:endCxn id="35" idx="0"/>
          </p:cNvCxnSpPr>
          <p:nvPr/>
        </p:nvCxnSpPr>
        <p:spPr>
          <a:xfrm>
            <a:off x="1639945" y="5487701"/>
            <a:ext cx="1199072" cy="30191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F57D768-20AB-4C04-AEBF-2245ADF405FA}"/>
              </a:ext>
            </a:extLst>
          </p:cNvPr>
          <p:cNvCxnSpPr>
            <a:cxnSpLocks/>
            <a:stCxn id="30" idx="2"/>
            <a:endCxn id="82" idx="0"/>
          </p:cNvCxnSpPr>
          <p:nvPr/>
        </p:nvCxnSpPr>
        <p:spPr>
          <a:xfrm>
            <a:off x="1068484" y="5075221"/>
            <a:ext cx="0" cy="2493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5725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9899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85208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생성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내용을 편집한다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과제에 대한 테스트 케이스를 편집한다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편집내용 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편집내용을 반영한다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 과제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도전과제를 삭제한다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45058609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4440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사이트 이용을 위하여 회원가입을 하여 사이트를 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기입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회원가입에 필요한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중복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회원정보가 중복되는지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가입실패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회원정보가 중복되어 가입에 실패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4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성공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회원가입정보가 새로이 입력되어 가입성공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94825556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095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9671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410" y="43321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성공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92" y="288294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입력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3324315" y="3046119"/>
            <a:ext cx="22760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rot="10800000">
            <a:off x="3324315" y="3124375"/>
            <a:ext cx="3232908" cy="13709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1236" y="3731743"/>
            <a:ext cx="615689" cy="57146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730873" y="3709628"/>
            <a:ext cx="2869463" cy="62253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2707846" y="2511591"/>
            <a:ext cx="0" cy="3713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163874" y="3240379"/>
            <a:ext cx="12909" cy="259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376" y="533294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100" idx="2"/>
          </p:cNvCxnSpPr>
          <p:nvPr/>
        </p:nvCxnSpPr>
        <p:spPr>
          <a:xfrm rot="16200000" flipH="1">
            <a:off x="3926765" y="3462615"/>
            <a:ext cx="922719" cy="331450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3" y="290803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중복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309" y="3499385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회원중복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576" y="4325318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가입 실패 출력</a:t>
            </a:r>
          </a:p>
        </p:txBody>
      </p:sp>
    </p:spTree>
    <p:extLst>
      <p:ext uri="{BB962C8B-B14F-4D97-AF65-F5344CB8AC3E}">
        <p14:creationId xmlns:p14="http://schemas.microsoft.com/office/powerpoint/2010/main" val="94609875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7001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4677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회원가입을 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중복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입력한 회원정보가 중복된 정보인지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비교 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가입 실패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중복된 정보가 있으면 해당 가입실패가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출력후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다시 정보를 입력한다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 성공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입력한 정보로 회원가입에 성공한다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31639457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453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03005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사이트 이용을 위하여 회원가입을 하여 사이트를 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정보수정을 위해 비밀번호를 확인한다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아이디를 제외한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수정한다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회원수정된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내용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바뀐회원정보를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 재확인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하기전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마지막 확인절차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회원탈퇴를 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00386260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1287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882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회원수정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2" y="366850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회원수정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4" y="290078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279307" y="3046119"/>
            <a:ext cx="2321026" cy="178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79307" y="3831680"/>
            <a:ext cx="2321025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6105128" y="3234376"/>
            <a:ext cx="0" cy="4106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flipH="1">
            <a:off x="2730873" y="3981902"/>
            <a:ext cx="2" cy="3355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2707846" y="2511591"/>
            <a:ext cx="0" cy="3713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93" y="494116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743256" y="3071203"/>
            <a:ext cx="737815" cy="186996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3" y="290803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026" y="4317441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4" y="367091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 재확인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00" idx="2"/>
            <a:endCxn id="73" idx="3"/>
          </p:cNvCxnSpPr>
          <p:nvPr/>
        </p:nvCxnSpPr>
        <p:spPr>
          <a:xfrm rot="10800000">
            <a:off x="3242721" y="4496350"/>
            <a:ext cx="3751473" cy="69310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9037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795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356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비밀번호를 확인하여 정보를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보게한다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등록된 정보를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아이디를 제외한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수정이 가능하다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회원수정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새로 수정된 정보가 맞는지 확인한다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 재확인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하기위해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비밀번호를 재확인한다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회원탈퇴를 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734357804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4482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튜터회원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5757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전환하도록 신청하는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도전과제 및 이론학습을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권한을 가지는 회원이다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튜터신청양식작성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튜터승인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승인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 거부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거부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131021765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7177"/>
              </p:ext>
            </p:extLst>
          </p:nvPr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473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튜터회원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회원튜터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72" y="34895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2699108" y="2511591"/>
            <a:ext cx="8737" cy="9780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2"/>
            <a:endCxn id="73" idx="3"/>
          </p:cNvCxnSpPr>
          <p:nvPr/>
        </p:nvCxnSpPr>
        <p:spPr>
          <a:xfrm rot="5400000">
            <a:off x="5178079" y="3612935"/>
            <a:ext cx="326665" cy="209429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270570" y="3652772"/>
            <a:ext cx="253779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76" y="530120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47" y="348959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noProof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튜터신청양식작성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70" y="4644506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승인거부</a:t>
            </a:r>
          </a:p>
        </p:txBody>
      </p:sp>
      <p:cxnSp>
        <p:nvCxnSpPr>
          <p:cNvPr id="4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H="1" flipV="1">
            <a:off x="3270570" y="4823414"/>
            <a:ext cx="5066806" cy="765826"/>
          </a:xfrm>
          <a:prstGeom prst="bentConnector3">
            <a:avLst>
              <a:gd name="adj1" fmla="val -1665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083" y="4076259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적합 확인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6388557" y="3815945"/>
            <a:ext cx="0" cy="2603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70" y="4076259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튜터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승인 </a:t>
            </a:r>
          </a:p>
        </p:txBody>
      </p:sp>
      <p:cxnSp>
        <p:nvCxnSpPr>
          <p:cNvPr id="3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flipH="1" flipV="1">
            <a:off x="4312596" y="4286503"/>
            <a:ext cx="149576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H="1" flipV="1">
            <a:off x="3270570" y="4255166"/>
            <a:ext cx="5066806" cy="1334073"/>
          </a:xfrm>
          <a:prstGeom prst="bentConnector3">
            <a:avLst>
              <a:gd name="adj1" fmla="val -1665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5048" y="40050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>
                <a:latin typeface="+mj-ea"/>
                <a:ea typeface="+mj-ea"/>
              </a:rPr>
              <a:t>승인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9421" y="44893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>
                <a:latin typeface="+mj-ea"/>
                <a:ea typeface="+mj-ea"/>
              </a:rPr>
              <a:t>거부</a:t>
            </a:r>
            <a:endParaRPr lang="ko-KR" altLang="en-US" sz="11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108928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7603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단원학습진행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단원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9105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튜터회원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7455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튜터신청양식작성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튜터승인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650896655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1501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0305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로그인 및 로그아웃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계정이 가입된 계정이어야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비밀번호가 계정과 일치 해야함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이후에는 해당 계정에서만 할 수 있는 동작들이 가능해진다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로그아웃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세션에서 계정의 정보가 사라지고 로그인 이후에 할 수 있는 동작들이 제한된다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혹은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가능한 행동이 달라짐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시 계정과 패스워드를 확인함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899347858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6757"/>
              </p:ext>
            </p:extLst>
          </p:nvPr>
        </p:nvGraphicFramePr>
        <p:xfrm>
          <a:off x="273050" y="1700808"/>
          <a:ext cx="9359900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0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2370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68720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5" y="270892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계정정보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719723" y="2511591"/>
            <a:ext cx="4369" cy="1974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2"/>
            <a:endCxn id="73" idx="3"/>
          </p:cNvCxnSpPr>
          <p:nvPr/>
        </p:nvCxnSpPr>
        <p:spPr>
          <a:xfrm rot="5400000">
            <a:off x="4638942" y="2382735"/>
            <a:ext cx="346612" cy="315261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 flipV="1">
            <a:off x="3295553" y="2872093"/>
            <a:ext cx="2521542" cy="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752" y="2631167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30" y="27089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계정 및 비밀번호 입력</a:t>
            </a: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244" y="3953442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정보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불일치</a:t>
            </a: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580" y="3226066"/>
            <a:ext cx="1507953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900" b="0" dirty="0">
                <a:latin typeface="+mn-lt"/>
                <a:ea typeface="+mn-ea"/>
              </a:rPr>
              <a:t>3. </a:t>
            </a:r>
            <a:r>
              <a:rPr lang="ko-KR" altLang="en-US" sz="900" b="0" dirty="0">
                <a:latin typeface="+mn-lt"/>
                <a:ea typeface="+mn-ea"/>
              </a:rPr>
              <a:t>계정 및 비밀번호 </a:t>
            </a:r>
            <a:br>
              <a:rPr lang="en-US" altLang="ko-KR" sz="900" b="0" dirty="0">
                <a:latin typeface="+mn-lt"/>
                <a:ea typeface="+mn-ea"/>
              </a:rPr>
            </a:br>
            <a:r>
              <a:rPr lang="ko-KR" altLang="en-US" sz="900" b="0" dirty="0">
                <a:latin typeface="+mn-lt"/>
                <a:ea typeface="+mn-ea"/>
              </a:rPr>
              <a:t>일치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388557" y="3035266"/>
            <a:ext cx="0" cy="190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3179462" y="3505902"/>
            <a:ext cx="2455118" cy="13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3556" y="3183344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일치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53757" y="37834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불일치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71C15034-1F89-4EFD-989E-6AD8BBB459DE}"/>
              </a:ext>
            </a:extLst>
          </p:cNvPr>
          <p:cNvSpPr/>
          <p:nvPr/>
        </p:nvSpPr>
        <p:spPr>
          <a:xfrm>
            <a:off x="2268720" y="337166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BFE60D-219D-4128-8E5D-9486C39F9C11}"/>
              </a:ext>
            </a:extLst>
          </p:cNvPr>
          <p:cNvCxnSpPr>
            <a:cxnSpLocks/>
            <a:stCxn id="31" idx="3"/>
            <a:endCxn id="100" idx="2"/>
          </p:cNvCxnSpPr>
          <p:nvPr/>
        </p:nvCxnSpPr>
        <p:spPr>
          <a:xfrm>
            <a:off x="6960018" y="2872093"/>
            <a:ext cx="1367734" cy="73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91">
            <a:extLst>
              <a:ext uri="{FF2B5EF4-FFF2-40B4-BE49-F238E27FC236}">
                <a16:creationId xmlns:a16="http://schemas.microsoft.com/office/drawing/2014/main" id="{872BF34C-02AA-43F7-AE47-FF8EB30482C8}"/>
              </a:ext>
            </a:extLst>
          </p:cNvPr>
          <p:cNvCxnSpPr>
            <a:cxnSpLocks/>
            <a:stCxn id="73" idx="1"/>
            <a:endCxn id="36" idx="1"/>
          </p:cNvCxnSpPr>
          <p:nvPr/>
        </p:nvCxnSpPr>
        <p:spPr>
          <a:xfrm rot="10800000">
            <a:off x="2152630" y="2872170"/>
            <a:ext cx="59614" cy="1260180"/>
          </a:xfrm>
          <a:prstGeom prst="bentConnector3">
            <a:avLst>
              <a:gd name="adj1" fmla="val 4834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057C6ADB-B965-4B91-A22A-C121E92944C8}"/>
              </a:ext>
            </a:extLst>
          </p:cNvPr>
          <p:cNvSpPr/>
          <p:nvPr/>
        </p:nvSpPr>
        <p:spPr>
          <a:xfrm>
            <a:off x="2268720" y="486017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EFC02D37-7698-4AEC-A881-EF75C0B6BB67}"/>
              </a:ext>
            </a:extLst>
          </p:cNvPr>
          <p:cNvSpPr/>
          <p:nvPr/>
        </p:nvSpPr>
        <p:spPr>
          <a:xfrm>
            <a:off x="2268720" y="587727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C6EE535C-F80C-4BE9-8CC1-18159397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5" y="535366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로그아웃처리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A654B489-E00B-435A-B778-50701BFA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30" y="535366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로그아웃 요청</a:t>
            </a:r>
          </a:p>
        </p:txBody>
      </p:sp>
      <p:cxnSp>
        <p:nvCxnSpPr>
          <p:cNvPr id="59" name="연결선: 꺾임 391">
            <a:extLst>
              <a:ext uri="{FF2B5EF4-FFF2-40B4-BE49-F238E27FC236}">
                <a16:creationId xmlns:a16="http://schemas.microsoft.com/office/drawing/2014/main" id="{EE6ABB65-EE3A-404D-99F1-A80FEB8E6005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598665" y="4260812"/>
            <a:ext cx="370690" cy="32090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391">
            <a:extLst>
              <a:ext uri="{FF2B5EF4-FFF2-40B4-BE49-F238E27FC236}">
                <a16:creationId xmlns:a16="http://schemas.microsoft.com/office/drawing/2014/main" id="{5992EBAE-744F-4014-A8E1-C2B6D015063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>
            <a:off x="3295553" y="5516841"/>
            <a:ext cx="252154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391">
            <a:extLst>
              <a:ext uri="{FF2B5EF4-FFF2-40B4-BE49-F238E27FC236}">
                <a16:creationId xmlns:a16="http://schemas.microsoft.com/office/drawing/2014/main" id="{40A8EDE3-6D43-4AEE-8C1C-ADA24FC6DB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2724091" y="5156409"/>
            <a:ext cx="1" cy="1972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00054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322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및 로그아웃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59530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계정 및 비밀번호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계정정보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 및 비밀번호 일치 여부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일치여부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로그아웃 처리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계정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56125011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1177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8914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게시판에서 게시글 목록을 조회하고 게시글을 열람하는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일반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검색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목록 표시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내용 열람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사용자들 간 정보를 공유를 위한 게시판 기능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938301566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33181"/>
              </p:ext>
            </p:extLst>
          </p:nvPr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7434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36040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조회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34" y="324938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검색어 입력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2791411" y="2511591"/>
            <a:ext cx="0" cy="120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>
            <a:off x="3476844" y="2886572"/>
            <a:ext cx="835752" cy="36281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76" y="530120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50" y="386811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목록 요청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2791411" y="3140968"/>
            <a:ext cx="0" cy="1729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64" y="4384852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목록</a:t>
            </a:r>
          </a:p>
        </p:txBody>
      </p:sp>
      <p:cxnSp>
        <p:nvCxnSpPr>
          <p:cNvPr id="3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flipH="1">
            <a:off x="3303258" y="4563760"/>
            <a:ext cx="200651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64887" y="25843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검색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7224" y="30660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일반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A2B9D414-D790-4762-B5DD-72F8F3128253}"/>
              </a:ext>
            </a:extLst>
          </p:cNvPr>
          <p:cNvSpPr/>
          <p:nvPr/>
        </p:nvSpPr>
        <p:spPr>
          <a:xfrm>
            <a:off x="2336040" y="594518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조회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36">
            <a:extLst>
              <a:ext uri="{FF2B5EF4-FFF2-40B4-BE49-F238E27FC236}">
                <a16:creationId xmlns:a16="http://schemas.microsoft.com/office/drawing/2014/main" id="{A2F517E1-F507-4C99-9A63-CE0133DA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78" y="2632175"/>
            <a:ext cx="1370866" cy="508793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조회방식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1E637F37-BD8B-4C04-976F-C0656E04ECA5}"/>
              </a:ext>
            </a:extLst>
          </p:cNvPr>
          <p:cNvSpPr/>
          <p:nvPr/>
        </p:nvSpPr>
        <p:spPr>
          <a:xfrm>
            <a:off x="2696117" y="331395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4D1D62-75FE-46CF-A519-DA28B75D1E51}"/>
              </a:ext>
            </a:extLst>
          </p:cNvPr>
          <p:cNvCxnSpPr>
            <a:cxnSpLocks/>
            <a:stCxn id="31" idx="1"/>
            <a:endCxn id="32" idx="6"/>
          </p:cNvCxnSpPr>
          <p:nvPr/>
        </p:nvCxnSpPr>
        <p:spPr>
          <a:xfrm flipH="1" flipV="1">
            <a:off x="2886704" y="3407482"/>
            <a:ext cx="854430" cy="50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41EAF7-6F26-4748-A186-EFC5CC54C31C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>
            <a:off x="2791411" y="3501008"/>
            <a:ext cx="1" cy="3671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">
            <a:extLst>
              <a:ext uri="{FF2B5EF4-FFF2-40B4-BE49-F238E27FC236}">
                <a16:creationId xmlns:a16="http://schemas.microsoft.com/office/drawing/2014/main" id="{AD3B0965-A3D5-4FD1-8BA3-2C98F33F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73" y="386217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목록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D2661F-70B9-4317-8777-D094E504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73" y="440058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 페이지 계산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19678576-2C79-4666-96CB-79ACF8F4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50" y="486916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조회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F99765DF-9593-426E-9A59-06249C81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72" y="486916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내용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2F10738-8DF4-499E-9585-A2B3823A89C3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>
            <a:off x="2791411" y="4719012"/>
            <a:ext cx="1" cy="1501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391">
            <a:extLst>
              <a:ext uri="{FF2B5EF4-FFF2-40B4-BE49-F238E27FC236}">
                <a16:creationId xmlns:a16="http://schemas.microsoft.com/office/drawing/2014/main" id="{EFE795AE-BACA-437B-A08A-27B1C86BA980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 flipV="1">
            <a:off x="3362873" y="4025346"/>
            <a:ext cx="1946900" cy="59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43F137A3-5427-4037-99EA-848050B1EFB8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5881235" y="4188519"/>
            <a:ext cx="0" cy="2120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391">
            <a:extLst>
              <a:ext uri="{FF2B5EF4-FFF2-40B4-BE49-F238E27FC236}">
                <a16:creationId xmlns:a16="http://schemas.microsoft.com/office/drawing/2014/main" id="{3D4E41F2-4BC7-4037-8A0B-6699A11EC805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3362873" y="5032333"/>
            <a:ext cx="19468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391">
            <a:extLst>
              <a:ext uri="{FF2B5EF4-FFF2-40B4-BE49-F238E27FC236}">
                <a16:creationId xmlns:a16="http://schemas.microsoft.com/office/drawing/2014/main" id="{0668FDAB-E3A2-47B5-A046-45A20F95E5B7}"/>
              </a:ext>
            </a:extLst>
          </p:cNvPr>
          <p:cNvCxnSpPr>
            <a:cxnSpLocks/>
            <a:stCxn id="51" idx="2"/>
            <a:endCxn id="70" idx="3"/>
          </p:cNvCxnSpPr>
          <p:nvPr/>
        </p:nvCxnSpPr>
        <p:spPr>
          <a:xfrm rot="5400000">
            <a:off x="4412825" y="4085939"/>
            <a:ext cx="358842" cy="25779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7">
            <a:extLst>
              <a:ext uri="{FF2B5EF4-FFF2-40B4-BE49-F238E27FC236}">
                <a16:creationId xmlns:a16="http://schemas.microsoft.com/office/drawing/2014/main" id="{C7A647C0-F483-4020-B545-8594300A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64" y="5375440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내용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B56D7A-ED6B-4AA9-86DF-5AAE77E3D1E2}"/>
              </a:ext>
            </a:extLst>
          </p:cNvPr>
          <p:cNvCxnSpPr>
            <a:cxnSpLocks/>
            <a:stCxn id="70" idx="2"/>
            <a:endCxn id="21" idx="0"/>
          </p:cNvCxnSpPr>
          <p:nvPr/>
        </p:nvCxnSpPr>
        <p:spPr>
          <a:xfrm>
            <a:off x="2791411" y="5709600"/>
            <a:ext cx="0" cy="235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84267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409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6294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검색어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검색어을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입력함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검색어에 대한 게시글 목록을 요청함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]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목록을 조회함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내용을 요청함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내용을 조회함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780285602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04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1915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게시글을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사용자는 게시글 작성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 작성으로 게시글을 생성한다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답글은 같은 주제의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또다른 글을 부착하는 것이다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사용자는 자신이 작성한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대해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삭제가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전 로그인 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 삭제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답글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사용자들 간 정보를 공유를 위한 게시판 기능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게시판을 작성하고 작성한 게시판을 관리함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243253219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12374"/>
              </p:ext>
            </p:extLst>
          </p:nvPr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96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2" y="369085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대상 게시글 선택</a:t>
            </a:r>
          </a:p>
        </p:txBody>
      </p: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2727276" y="2511591"/>
            <a:ext cx="3597" cy="1884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679" y="2564904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82" y="388004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수정 반영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1474664" y="3475786"/>
            <a:ext cx="4988" cy="2150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52294" y="30953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92780" y="267128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07B0BB81-43FE-4CDA-A8A3-28E15294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802" y="270007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새 </a:t>
            </a:r>
            <a:r>
              <a:rPr lang="ko-KR" altLang="en-US" sz="900" b="0" dirty="0" err="1">
                <a:latin typeface="+mn-lt"/>
                <a:ea typeface="+mn-ea"/>
              </a:rPr>
              <a:t>개시글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24" name="AutoShape 36">
            <a:extLst>
              <a:ext uri="{FF2B5EF4-FFF2-40B4-BE49-F238E27FC236}">
                <a16:creationId xmlns:a16="http://schemas.microsoft.com/office/drawing/2014/main" id="{24119B66-38E5-4AE5-A1C7-C38BEC54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08" y="314096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수정</a:t>
            </a:r>
            <a:r>
              <a:rPr lang="en-US" altLang="ko-KR" sz="900" b="0" dirty="0">
                <a:latin typeface="+mn-lt"/>
                <a:ea typeface="+mn-ea"/>
              </a:rPr>
              <a:t>/</a:t>
            </a:r>
            <a:r>
              <a:rPr lang="ko-KR" altLang="en-US" sz="900" b="0" dirty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B911514E-CA5D-4598-816D-BA0C0E9E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1" y="528184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새 게시글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AutoShape 36">
            <a:extLst>
              <a:ext uri="{FF2B5EF4-FFF2-40B4-BE49-F238E27FC236}">
                <a16:creationId xmlns:a16="http://schemas.microsoft.com/office/drawing/2014/main" id="{46EA6BA6-9759-490A-B27F-7B91CCF0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78" y="305529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답글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id="{D0EA678A-6D44-452A-9958-2D9A48CBB304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3293749" y="2910322"/>
            <a:ext cx="588633" cy="23064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396386DB-3F1D-45C4-B796-BDFB9919E6C6}"/>
              </a:ext>
            </a:extLst>
          </p:cNvPr>
          <p:cNvCxnSpPr>
            <a:cxnSpLocks/>
            <a:stCxn id="22" idx="1"/>
            <a:endCxn id="26" idx="0"/>
          </p:cNvCxnSpPr>
          <p:nvPr/>
        </p:nvCxnSpPr>
        <p:spPr>
          <a:xfrm rot="10800000" flipV="1">
            <a:off x="1479652" y="2910322"/>
            <a:ext cx="681150" cy="14497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F5CEFA18-388F-44D3-89BB-B10DFEA7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1" y="447080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작성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B3F354-1E8A-4702-BE52-B8B45123699A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flipH="1">
            <a:off x="1474662" y="4017201"/>
            <a:ext cx="2" cy="1179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BE65141C-3C97-495F-A8A6-74AF7EF5AF58}"/>
              </a:ext>
            </a:extLst>
          </p:cNvPr>
          <p:cNvSpPr/>
          <p:nvPr/>
        </p:nvSpPr>
        <p:spPr>
          <a:xfrm>
            <a:off x="1379368" y="4135149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2" name="연결선: 꺾임 391">
            <a:extLst>
              <a:ext uri="{FF2B5EF4-FFF2-40B4-BE49-F238E27FC236}">
                <a16:creationId xmlns:a16="http://schemas.microsoft.com/office/drawing/2014/main" id="{4E7D5ADF-BFE9-4655-911A-A3337A91615C}"/>
              </a:ext>
            </a:extLst>
          </p:cNvPr>
          <p:cNvCxnSpPr>
            <a:cxnSpLocks/>
            <a:stCxn id="26" idx="1"/>
            <a:endCxn id="39" idx="2"/>
          </p:cNvCxnSpPr>
          <p:nvPr/>
        </p:nvCxnSpPr>
        <p:spPr>
          <a:xfrm rot="10800000" flipH="1" flipV="1">
            <a:off x="913178" y="3265541"/>
            <a:ext cx="466190" cy="963134"/>
          </a:xfrm>
          <a:prstGeom prst="bentConnector3">
            <a:avLst>
              <a:gd name="adj1" fmla="val -4903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DB6E78-5FBD-448B-A02D-EA71C7542F21}"/>
              </a:ext>
            </a:extLst>
          </p:cNvPr>
          <p:cNvCxnSpPr>
            <a:cxnSpLocks/>
            <a:stCxn id="39" idx="4"/>
            <a:endCxn id="35" idx="0"/>
          </p:cNvCxnSpPr>
          <p:nvPr/>
        </p:nvCxnSpPr>
        <p:spPr>
          <a:xfrm>
            <a:off x="1474662" y="4322201"/>
            <a:ext cx="1" cy="1486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">
            <a:extLst>
              <a:ext uri="{FF2B5EF4-FFF2-40B4-BE49-F238E27FC236}">
                <a16:creationId xmlns:a16="http://schemas.microsoft.com/office/drawing/2014/main" id="{A78EA873-B475-4275-93D6-020E57B5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0" y="457318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데이터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40D844F9-C0B2-4FC1-8FE4-2EF09570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388004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내용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1957661" y="267128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85ACF3-6B5E-411C-956D-2E4AC7AECF3E}"/>
              </a:ext>
            </a:extLst>
          </p:cNvPr>
          <p:cNvSpPr txBox="1"/>
          <p:nvPr/>
        </p:nvSpPr>
        <p:spPr>
          <a:xfrm>
            <a:off x="1231800" y="338341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BD9A75-E36A-471D-82FB-883EEB4EEABB}"/>
              </a:ext>
            </a:extLst>
          </p:cNvPr>
          <p:cNvSpPr txBox="1"/>
          <p:nvPr/>
        </p:nvSpPr>
        <p:spPr>
          <a:xfrm>
            <a:off x="643808" y="301539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DB9421-6794-4DBB-A68A-60E6D3F7E99D}"/>
              </a:ext>
            </a:extLst>
          </p:cNvPr>
          <p:cNvSpPr txBox="1"/>
          <p:nvPr/>
        </p:nvSpPr>
        <p:spPr>
          <a:xfrm>
            <a:off x="1384200" y="353581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476A3EA-68A9-4EB3-9215-54D09DE09AA0}"/>
              </a:ext>
            </a:extLst>
          </p:cNvPr>
          <p:cNvCxnSpPr>
            <a:cxnSpLocks/>
            <a:stCxn id="24" idx="3"/>
            <a:endCxn id="101" idx="1"/>
          </p:cNvCxnSpPr>
          <p:nvPr/>
        </p:nvCxnSpPr>
        <p:spPr>
          <a:xfrm>
            <a:off x="4448855" y="3351213"/>
            <a:ext cx="880727" cy="23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">
            <a:extLst>
              <a:ext uri="{FF2B5EF4-FFF2-40B4-BE49-F238E27FC236}">
                <a16:creationId xmlns:a16="http://schemas.microsoft.com/office/drawing/2014/main" id="{4321B82A-B785-4BEE-8E77-F760CB8E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457318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 삭제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6" name="연결선: 꺾임 391">
            <a:extLst>
              <a:ext uri="{FF2B5EF4-FFF2-40B4-BE49-F238E27FC236}">
                <a16:creationId xmlns:a16="http://schemas.microsoft.com/office/drawing/2014/main" id="{267C8F9B-7431-4B57-B475-1C662C9BE514}"/>
              </a:ext>
            </a:extLst>
          </p:cNvPr>
          <p:cNvCxnSpPr>
            <a:cxnSpLocks/>
            <a:stCxn id="35" idx="2"/>
            <a:endCxn id="25" idx="1"/>
          </p:cNvCxnSpPr>
          <p:nvPr/>
        </p:nvCxnSpPr>
        <p:spPr>
          <a:xfrm rot="16200000" flipH="1">
            <a:off x="3088061" y="3183754"/>
            <a:ext cx="647862" cy="387465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891A9C5A-20EA-45E8-9510-E2574C3C8ACD}"/>
              </a:ext>
            </a:extLst>
          </p:cNvPr>
          <p:cNvSpPr/>
          <p:nvPr/>
        </p:nvSpPr>
        <p:spPr>
          <a:xfrm>
            <a:off x="8237442" y="45882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BD63024-E63F-450D-AE1A-DF1C076933FD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>
          <a:xfrm>
            <a:off x="4453843" y="4043220"/>
            <a:ext cx="8757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2EF2B4D-E5D2-43DD-9D5A-4EBE528F27CB}"/>
              </a:ext>
            </a:extLst>
          </p:cNvPr>
          <p:cNvCxnSpPr>
            <a:cxnSpLocks/>
            <a:stCxn id="65" idx="3"/>
            <a:endCxn id="49" idx="1"/>
          </p:cNvCxnSpPr>
          <p:nvPr/>
        </p:nvCxnSpPr>
        <p:spPr>
          <a:xfrm>
            <a:off x="4453843" y="4736357"/>
            <a:ext cx="8954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391">
            <a:extLst>
              <a:ext uri="{FF2B5EF4-FFF2-40B4-BE49-F238E27FC236}">
                <a16:creationId xmlns:a16="http://schemas.microsoft.com/office/drawing/2014/main" id="{588E1868-47ED-4514-918A-906C5039EF0D}"/>
              </a:ext>
            </a:extLst>
          </p:cNvPr>
          <p:cNvCxnSpPr>
            <a:cxnSpLocks/>
            <a:stCxn id="24" idx="1"/>
            <a:endCxn id="65" idx="1"/>
          </p:cNvCxnSpPr>
          <p:nvPr/>
        </p:nvCxnSpPr>
        <p:spPr>
          <a:xfrm rot="10800000" flipV="1">
            <a:off x="3310920" y="3351213"/>
            <a:ext cx="4988" cy="1385144"/>
          </a:xfrm>
          <a:prstGeom prst="bentConnector3">
            <a:avLst>
              <a:gd name="adj1" fmla="val 46829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779F75-1680-4BBC-804F-71BA2F11DA7C}"/>
              </a:ext>
            </a:extLst>
          </p:cNvPr>
          <p:cNvSpPr txBox="1"/>
          <p:nvPr/>
        </p:nvSpPr>
        <p:spPr>
          <a:xfrm>
            <a:off x="3037333" y="337542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DB28E1E9-3A5E-4AFC-86C5-BD2F1D0599E2}"/>
              </a:ext>
            </a:extLst>
          </p:cNvPr>
          <p:cNvSpPr/>
          <p:nvPr/>
        </p:nvSpPr>
        <p:spPr>
          <a:xfrm>
            <a:off x="7301118" y="4642831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54075451-35D3-4329-BE75-C1E1BF0A6A72}"/>
              </a:ext>
            </a:extLst>
          </p:cNvPr>
          <p:cNvCxnSpPr>
            <a:cxnSpLocks/>
            <a:stCxn id="36" idx="3"/>
            <a:endCxn id="85" idx="0"/>
          </p:cNvCxnSpPr>
          <p:nvPr/>
        </p:nvCxnSpPr>
        <p:spPr>
          <a:xfrm>
            <a:off x="6472505" y="4043220"/>
            <a:ext cx="923907" cy="59961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391">
            <a:extLst>
              <a:ext uri="{FF2B5EF4-FFF2-40B4-BE49-F238E27FC236}">
                <a16:creationId xmlns:a16="http://schemas.microsoft.com/office/drawing/2014/main" id="{0D328B59-FD17-4277-88F6-7B97F6F02043}"/>
              </a:ext>
            </a:extLst>
          </p:cNvPr>
          <p:cNvCxnSpPr>
            <a:cxnSpLocks/>
            <a:stCxn id="25" idx="3"/>
            <a:endCxn id="85" idx="4"/>
          </p:cNvCxnSpPr>
          <p:nvPr/>
        </p:nvCxnSpPr>
        <p:spPr>
          <a:xfrm flipV="1">
            <a:off x="6492244" y="4829883"/>
            <a:ext cx="904168" cy="6151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64D2CF0-8D7F-42E5-B002-98826EF03AD4}"/>
              </a:ext>
            </a:extLst>
          </p:cNvPr>
          <p:cNvCxnSpPr>
            <a:cxnSpLocks/>
            <a:stCxn id="49" idx="3"/>
            <a:endCxn id="85" idx="2"/>
          </p:cNvCxnSpPr>
          <p:nvPr/>
        </p:nvCxnSpPr>
        <p:spPr>
          <a:xfrm>
            <a:off x="6492243" y="4736357"/>
            <a:ext cx="8088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815C3E-558B-44A3-A2AF-D62B953AB54B}"/>
              </a:ext>
            </a:extLst>
          </p:cNvPr>
          <p:cNvCxnSpPr>
            <a:cxnSpLocks/>
            <a:stCxn id="85" idx="6"/>
            <a:endCxn id="71" idx="1"/>
          </p:cNvCxnSpPr>
          <p:nvPr/>
        </p:nvCxnSpPr>
        <p:spPr>
          <a:xfrm>
            <a:off x="7491705" y="4736357"/>
            <a:ext cx="74573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6">
            <a:extLst>
              <a:ext uri="{FF2B5EF4-FFF2-40B4-BE49-F238E27FC236}">
                <a16:creationId xmlns:a16="http://schemas.microsoft.com/office/drawing/2014/main" id="{BC632EF2-4C65-491E-BE27-3940C900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82" y="31904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수정할 게시글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2" name="연결선: 꺾임 391">
            <a:extLst>
              <a:ext uri="{FF2B5EF4-FFF2-40B4-BE49-F238E27FC236}">
                <a16:creationId xmlns:a16="http://schemas.microsoft.com/office/drawing/2014/main" id="{9794CDCA-4B68-44D1-A077-35FC73790BAE}"/>
              </a:ext>
            </a:extLst>
          </p:cNvPr>
          <p:cNvCxnSpPr>
            <a:cxnSpLocks/>
            <a:stCxn id="101" idx="2"/>
            <a:endCxn id="50" idx="0"/>
          </p:cNvCxnSpPr>
          <p:nvPr/>
        </p:nvCxnSpPr>
        <p:spPr>
          <a:xfrm rot="5400000">
            <a:off x="4710074" y="2689076"/>
            <a:ext cx="363279" cy="20186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00882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831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1874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대상 게시글 선택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답글 대상 게시글을 선택한다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게시글목록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새 게시글을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게시글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수정할 게시글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수정할 게시글의 내용을 조회함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바꿀 게시글 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기존 게시글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내용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 내용을 수정한다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바뀐 게시글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삭제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게시글을 삭제 요청함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삭제할 게시글 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46538998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40299"/>
              </p:ext>
            </p:extLst>
          </p:nvPr>
        </p:nvGraphicFramePr>
        <p:xfrm>
          <a:off x="273050" y="1679104"/>
          <a:ext cx="9359900" cy="468044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마무리 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단원이 끝날 때 마다 단원과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단원학습 이후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단원에 대한 마무리문제를 제공받는다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참여한 마무리문제의 결과는 저장된다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결과는 학습 진척도로 활용한다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724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15247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내 사용자 자신의 댓글을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포함되는 짧은 글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아래에 순서대로 표시 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댓글에 대해 답글을 달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 대상이 표시된다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댓글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답글</a:t>
                      </a:r>
                      <a:r>
                        <a:rPr kumimoji="0" lang="en-US" altLang="ko-KR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댓글</a:t>
                      </a:r>
                      <a:r>
                        <a:rPr kumimoji="0" lang="en-US" altLang="ko-KR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댓글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댓글 삭제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내 주제토론을 위한 댓글 기능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660668751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7276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80489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2" y="435367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대상 댓글 선택</a:t>
            </a:r>
          </a:p>
        </p:txBody>
      </p: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>
            <a:off x="3307322" y="2866834"/>
            <a:ext cx="201560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679" y="3695204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82" y="454286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수정 반영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1474664" y="4138605"/>
            <a:ext cx="4988" cy="2150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9532" y="4246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92780" y="3334103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2" name="AutoShape 36">
            <a:extLst>
              <a:ext uri="{FF2B5EF4-FFF2-40B4-BE49-F238E27FC236}">
                <a16:creationId xmlns:a16="http://schemas.microsoft.com/office/drawing/2014/main" id="{07B0BB81-43FE-4CDA-A8A3-28E15294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387" y="3362896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새 </a:t>
            </a:r>
            <a:r>
              <a:rPr lang="ko-KR" altLang="en-US" sz="900" b="0" dirty="0" err="1">
                <a:latin typeface="+mn-lt"/>
                <a:ea typeface="+mn-ea"/>
              </a:rPr>
              <a:t>개시글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24" name="AutoShape 36">
            <a:extLst>
              <a:ext uri="{FF2B5EF4-FFF2-40B4-BE49-F238E27FC236}">
                <a16:creationId xmlns:a16="http://schemas.microsoft.com/office/drawing/2014/main" id="{24119B66-38E5-4AE5-A1C7-C38BEC54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08" y="38037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수정</a:t>
            </a:r>
            <a:r>
              <a:rPr lang="en-US" altLang="ko-KR" sz="900" b="0" dirty="0">
                <a:latin typeface="+mn-lt"/>
                <a:ea typeface="+mn-ea"/>
              </a:rPr>
              <a:t>/</a:t>
            </a:r>
            <a:r>
              <a:rPr lang="ko-KR" altLang="en-US" sz="900" b="0" dirty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B911514E-CA5D-4598-816D-BA0C0E9E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1" y="583895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새 댓글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AutoShape 36">
            <a:extLst>
              <a:ext uri="{FF2B5EF4-FFF2-40B4-BE49-F238E27FC236}">
                <a16:creationId xmlns:a16="http://schemas.microsoft.com/office/drawing/2014/main" id="{46EA6BA6-9759-490A-B27F-7B91CCF0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78" y="3718115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답글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id="{D0EA678A-6D44-452A-9958-2D9A48CBB304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3302334" y="3573141"/>
            <a:ext cx="580048" cy="23064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396386DB-3F1D-45C4-B796-BDFB9919E6C6}"/>
              </a:ext>
            </a:extLst>
          </p:cNvPr>
          <p:cNvCxnSpPr>
            <a:cxnSpLocks/>
            <a:stCxn id="22" idx="1"/>
            <a:endCxn id="26" idx="0"/>
          </p:cNvCxnSpPr>
          <p:nvPr/>
        </p:nvCxnSpPr>
        <p:spPr>
          <a:xfrm rot="10800000" flipV="1">
            <a:off x="1479653" y="3573141"/>
            <a:ext cx="689735" cy="14497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F5CEFA18-388F-44D3-89BB-B10DFEA7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01" y="513362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작성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B3F354-1E8A-4702-BE52-B8B45123699A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flipH="1">
            <a:off x="1474662" y="4680020"/>
            <a:ext cx="2" cy="1179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BE65141C-3C97-495F-A8A6-74AF7EF5AF58}"/>
              </a:ext>
            </a:extLst>
          </p:cNvPr>
          <p:cNvSpPr/>
          <p:nvPr/>
        </p:nvSpPr>
        <p:spPr>
          <a:xfrm>
            <a:off x="1379368" y="479796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2" name="연결선: 꺾임 391">
            <a:extLst>
              <a:ext uri="{FF2B5EF4-FFF2-40B4-BE49-F238E27FC236}">
                <a16:creationId xmlns:a16="http://schemas.microsoft.com/office/drawing/2014/main" id="{4E7D5ADF-BFE9-4655-911A-A3337A91615C}"/>
              </a:ext>
            </a:extLst>
          </p:cNvPr>
          <p:cNvCxnSpPr>
            <a:cxnSpLocks/>
            <a:stCxn id="26" idx="1"/>
            <a:endCxn id="39" idx="2"/>
          </p:cNvCxnSpPr>
          <p:nvPr/>
        </p:nvCxnSpPr>
        <p:spPr>
          <a:xfrm rot="10800000" flipH="1" flipV="1">
            <a:off x="913178" y="3928360"/>
            <a:ext cx="466190" cy="963134"/>
          </a:xfrm>
          <a:prstGeom prst="bentConnector3">
            <a:avLst>
              <a:gd name="adj1" fmla="val -4903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DB6E78-5FBD-448B-A02D-EA71C7542F21}"/>
              </a:ext>
            </a:extLst>
          </p:cNvPr>
          <p:cNvCxnSpPr>
            <a:cxnSpLocks/>
            <a:stCxn id="39" idx="4"/>
            <a:endCxn id="35" idx="0"/>
          </p:cNvCxnSpPr>
          <p:nvPr/>
        </p:nvCxnSpPr>
        <p:spPr>
          <a:xfrm>
            <a:off x="1474662" y="4985020"/>
            <a:ext cx="1" cy="1486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">
            <a:extLst>
              <a:ext uri="{FF2B5EF4-FFF2-40B4-BE49-F238E27FC236}">
                <a16:creationId xmlns:a16="http://schemas.microsoft.com/office/drawing/2014/main" id="{A78EA873-B475-4275-93D6-020E57B5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320" y="523600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데이터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40D844F9-C0B2-4FC1-8FE4-2EF09570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454286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내용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12085F-1062-4AD7-8A8F-4BFF51C0DD58}"/>
              </a:ext>
            </a:extLst>
          </p:cNvPr>
          <p:cNvSpPr txBox="1"/>
          <p:nvPr/>
        </p:nvSpPr>
        <p:spPr>
          <a:xfrm>
            <a:off x="1957661" y="333410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85ACF3-6B5E-411C-956D-2E4AC7AECF3E}"/>
              </a:ext>
            </a:extLst>
          </p:cNvPr>
          <p:cNvSpPr txBox="1"/>
          <p:nvPr/>
        </p:nvSpPr>
        <p:spPr>
          <a:xfrm>
            <a:off x="1231800" y="404623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BD9A75-E36A-471D-82FB-883EEB4EEABB}"/>
              </a:ext>
            </a:extLst>
          </p:cNvPr>
          <p:cNvSpPr txBox="1"/>
          <p:nvPr/>
        </p:nvSpPr>
        <p:spPr>
          <a:xfrm>
            <a:off x="643808" y="3678217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N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DB9421-6794-4DBB-A68A-60E6D3F7E99D}"/>
              </a:ext>
            </a:extLst>
          </p:cNvPr>
          <p:cNvSpPr txBox="1"/>
          <p:nvPr/>
        </p:nvSpPr>
        <p:spPr>
          <a:xfrm>
            <a:off x="1384200" y="419863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latin typeface="+mj-ea"/>
                <a:ea typeface="+mj-ea"/>
              </a:rPr>
              <a:t>Y</a:t>
            </a:r>
            <a:endParaRPr lang="ko-KR" altLang="en-US" sz="1100" b="0" dirty="0">
              <a:latin typeface="+mj-ea"/>
              <a:ea typeface="+mj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476A3EA-68A9-4EB3-9215-54D09DE09AA0}"/>
              </a:ext>
            </a:extLst>
          </p:cNvPr>
          <p:cNvCxnSpPr>
            <a:cxnSpLocks/>
            <a:stCxn id="24" idx="2"/>
            <a:endCxn id="50" idx="0"/>
          </p:cNvCxnSpPr>
          <p:nvPr/>
        </p:nvCxnSpPr>
        <p:spPr>
          <a:xfrm>
            <a:off x="3882382" y="4224277"/>
            <a:ext cx="0" cy="318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">
            <a:extLst>
              <a:ext uri="{FF2B5EF4-FFF2-40B4-BE49-F238E27FC236}">
                <a16:creationId xmlns:a16="http://schemas.microsoft.com/office/drawing/2014/main" id="{4321B82A-B785-4BEE-8E77-F760CB8E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20" y="523600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삭제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6" name="연결선: 꺾임 391">
            <a:extLst>
              <a:ext uri="{FF2B5EF4-FFF2-40B4-BE49-F238E27FC236}">
                <a16:creationId xmlns:a16="http://schemas.microsoft.com/office/drawing/2014/main" id="{267C8F9B-7431-4B57-B475-1C662C9BE514}"/>
              </a:ext>
            </a:extLst>
          </p:cNvPr>
          <p:cNvCxnSpPr>
            <a:cxnSpLocks/>
            <a:stCxn id="35" idx="2"/>
            <a:endCxn id="25" idx="1"/>
          </p:cNvCxnSpPr>
          <p:nvPr/>
        </p:nvCxnSpPr>
        <p:spPr>
          <a:xfrm rot="16200000" flipH="1">
            <a:off x="3140912" y="3793722"/>
            <a:ext cx="542160" cy="387465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수행의 시작/종료 70">
            <a:extLst>
              <a:ext uri="{FF2B5EF4-FFF2-40B4-BE49-F238E27FC236}">
                <a16:creationId xmlns:a16="http://schemas.microsoft.com/office/drawing/2014/main" id="{891A9C5A-20EA-45E8-9510-E2574C3C8ACD}"/>
              </a:ext>
            </a:extLst>
          </p:cNvPr>
          <p:cNvSpPr/>
          <p:nvPr/>
        </p:nvSpPr>
        <p:spPr>
          <a:xfrm>
            <a:off x="8237442" y="52510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 관리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BD63024-E63F-450D-AE1A-DF1C076933FD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>
          <a:xfrm>
            <a:off x="4453843" y="4706039"/>
            <a:ext cx="8757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2EF2B4D-E5D2-43DD-9D5A-4EBE528F27CB}"/>
              </a:ext>
            </a:extLst>
          </p:cNvPr>
          <p:cNvCxnSpPr>
            <a:cxnSpLocks/>
            <a:stCxn id="65" idx="3"/>
            <a:endCxn id="49" idx="1"/>
          </p:cNvCxnSpPr>
          <p:nvPr/>
        </p:nvCxnSpPr>
        <p:spPr>
          <a:xfrm>
            <a:off x="4453843" y="5399176"/>
            <a:ext cx="8954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391">
            <a:extLst>
              <a:ext uri="{FF2B5EF4-FFF2-40B4-BE49-F238E27FC236}">
                <a16:creationId xmlns:a16="http://schemas.microsoft.com/office/drawing/2014/main" id="{588E1868-47ED-4514-918A-906C5039EF0D}"/>
              </a:ext>
            </a:extLst>
          </p:cNvPr>
          <p:cNvCxnSpPr>
            <a:cxnSpLocks/>
            <a:stCxn id="24" idx="1"/>
            <a:endCxn id="65" idx="1"/>
          </p:cNvCxnSpPr>
          <p:nvPr/>
        </p:nvCxnSpPr>
        <p:spPr>
          <a:xfrm rot="10800000" flipV="1">
            <a:off x="3310920" y="4014032"/>
            <a:ext cx="4988" cy="1385144"/>
          </a:xfrm>
          <a:prstGeom prst="bentConnector3">
            <a:avLst>
              <a:gd name="adj1" fmla="val 46829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779F75-1680-4BBC-804F-71BA2F11DA7C}"/>
              </a:ext>
            </a:extLst>
          </p:cNvPr>
          <p:cNvSpPr txBox="1"/>
          <p:nvPr/>
        </p:nvSpPr>
        <p:spPr>
          <a:xfrm>
            <a:off x="3037333" y="40382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DB28E1E9-3A5E-4AFC-86C5-BD2F1D0599E2}"/>
              </a:ext>
            </a:extLst>
          </p:cNvPr>
          <p:cNvSpPr/>
          <p:nvPr/>
        </p:nvSpPr>
        <p:spPr>
          <a:xfrm>
            <a:off x="7301118" y="5305650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54075451-35D3-4329-BE75-C1E1BF0A6A72}"/>
              </a:ext>
            </a:extLst>
          </p:cNvPr>
          <p:cNvCxnSpPr>
            <a:cxnSpLocks/>
            <a:stCxn id="36" idx="3"/>
            <a:endCxn id="85" idx="0"/>
          </p:cNvCxnSpPr>
          <p:nvPr/>
        </p:nvCxnSpPr>
        <p:spPr>
          <a:xfrm>
            <a:off x="6472505" y="4706039"/>
            <a:ext cx="923907" cy="59961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391">
            <a:extLst>
              <a:ext uri="{FF2B5EF4-FFF2-40B4-BE49-F238E27FC236}">
                <a16:creationId xmlns:a16="http://schemas.microsoft.com/office/drawing/2014/main" id="{0D328B59-FD17-4277-88F6-7B97F6F02043}"/>
              </a:ext>
            </a:extLst>
          </p:cNvPr>
          <p:cNvCxnSpPr>
            <a:cxnSpLocks/>
            <a:stCxn id="25" idx="3"/>
            <a:endCxn id="85" idx="4"/>
          </p:cNvCxnSpPr>
          <p:nvPr/>
        </p:nvCxnSpPr>
        <p:spPr>
          <a:xfrm flipV="1">
            <a:off x="6492244" y="5492702"/>
            <a:ext cx="904168" cy="5094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64D2CF0-8D7F-42E5-B002-98826EF03AD4}"/>
              </a:ext>
            </a:extLst>
          </p:cNvPr>
          <p:cNvCxnSpPr>
            <a:cxnSpLocks/>
            <a:stCxn id="49" idx="3"/>
            <a:endCxn id="85" idx="2"/>
          </p:cNvCxnSpPr>
          <p:nvPr/>
        </p:nvCxnSpPr>
        <p:spPr>
          <a:xfrm>
            <a:off x="6492243" y="5399176"/>
            <a:ext cx="8088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7815C3E-558B-44A3-A2AF-D62B953AB54B}"/>
              </a:ext>
            </a:extLst>
          </p:cNvPr>
          <p:cNvCxnSpPr>
            <a:cxnSpLocks/>
            <a:stCxn id="85" idx="6"/>
            <a:endCxn id="71" idx="1"/>
          </p:cNvCxnSpPr>
          <p:nvPr/>
        </p:nvCxnSpPr>
        <p:spPr>
          <a:xfrm>
            <a:off x="7491705" y="5399176"/>
            <a:ext cx="74573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">
            <a:extLst>
              <a:ext uri="{FF2B5EF4-FFF2-40B4-BE49-F238E27FC236}">
                <a16:creationId xmlns:a16="http://schemas.microsoft.com/office/drawing/2014/main" id="{C315E075-C47F-49B4-BDF1-2CF8B43F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930" y="27036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게시글의 댓글 전체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F40F38-D87A-41F6-8698-B337C49CF602}"/>
              </a:ext>
            </a:extLst>
          </p:cNvPr>
          <p:cNvCxnSpPr>
            <a:cxnSpLocks/>
            <a:stCxn id="5" idx="2"/>
            <a:endCxn id="63" idx="0"/>
          </p:cNvCxnSpPr>
          <p:nvPr/>
        </p:nvCxnSpPr>
        <p:spPr>
          <a:xfrm>
            <a:off x="2735860" y="2511591"/>
            <a:ext cx="1" cy="1920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">
            <a:extLst>
              <a:ext uri="{FF2B5EF4-FFF2-40B4-BE49-F238E27FC236}">
                <a16:creationId xmlns:a16="http://schemas.microsoft.com/office/drawing/2014/main" id="{769BF297-1C00-479B-9CF5-B740B7CC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270366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7" name="연결선: 꺾임 391">
            <a:extLst>
              <a:ext uri="{FF2B5EF4-FFF2-40B4-BE49-F238E27FC236}">
                <a16:creationId xmlns:a16="http://schemas.microsoft.com/office/drawing/2014/main" id="{B5C66904-F94F-442A-8DEE-FABD09D1D524}"/>
              </a:ext>
            </a:extLst>
          </p:cNvPr>
          <p:cNvCxnSpPr>
            <a:cxnSpLocks/>
            <a:stCxn id="58" idx="2"/>
            <a:endCxn id="22" idx="0"/>
          </p:cNvCxnSpPr>
          <p:nvPr/>
        </p:nvCxnSpPr>
        <p:spPr>
          <a:xfrm rot="5400000">
            <a:off x="4148683" y="1617187"/>
            <a:ext cx="332888" cy="31585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05147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9772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56221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댓글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댓글 목록을 요청한다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 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 댓글 전체 조회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게시글에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대한 모든 댓글을 조회한다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대상 댓글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답글을 할 대상 댓글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댓글을 작성함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댓글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[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답글 대상번호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]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내용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내용을 수정함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기존 댓글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댓글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바꿀 댓글 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 삭제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댓글의 삭제요청을 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댓글번호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94056515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단원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단원의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8482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56261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도전과제에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분류 별 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검색하기 등이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현황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도전과제와 성공하지 못한 도전과제를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제공되는 도전과제 중 원하는 도전과제를 찾을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도전과제 내용을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9424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1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66033" y="291921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138041" y="581645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28570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조회 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892" y="3688755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표시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0"/>
            <a:endCxn id="119" idx="1"/>
          </p:cNvCxnSpPr>
          <p:nvPr/>
        </p:nvCxnSpPr>
        <p:spPr>
          <a:xfrm rot="5400000" flipH="1" flipV="1">
            <a:off x="3468894" y="2309085"/>
            <a:ext cx="223782" cy="8722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204" y="3554024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표시</a:t>
            </a:r>
          </a:p>
        </p:txBody>
      </p:sp>
      <p:cxnSp>
        <p:nvCxnSpPr>
          <p:cNvPr id="4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711147" y="3067332"/>
            <a:ext cx="2850904" cy="4866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4" y="2420888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검색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03" y="3026563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분류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40465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분류 선택</a:t>
            </a: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32" y="4598397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5 .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내 도전과제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표시</a:t>
            </a: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2" y="580139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도전과제 선택</a:t>
            </a:r>
          </a:p>
        </p:txBody>
      </p: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3149662" y="3732931"/>
            <a:ext cx="2900542" cy="3136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>
            <a:off x="3721123" y="4209744"/>
            <a:ext cx="2875456" cy="3886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9" idx="1"/>
            <a:endCxn id="90" idx="0"/>
          </p:cNvCxnSpPr>
          <p:nvPr/>
        </p:nvCxnSpPr>
        <p:spPr>
          <a:xfrm rot="10800000" flipV="1">
            <a:off x="3111464" y="4777305"/>
            <a:ext cx="2973269" cy="3869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3016169" y="5164285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7" idx="2"/>
            <a:endCxn id="90" idx="6"/>
          </p:cNvCxnSpPr>
          <p:nvPr/>
        </p:nvCxnSpPr>
        <p:spPr>
          <a:xfrm rot="5400000">
            <a:off x="5004300" y="2225372"/>
            <a:ext cx="1234896" cy="48299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90" idx="4"/>
            <a:endCxn id="60" idx="0"/>
          </p:cNvCxnSpPr>
          <p:nvPr/>
        </p:nvCxnSpPr>
        <p:spPr>
          <a:xfrm>
            <a:off x="3111463" y="5351337"/>
            <a:ext cx="1" cy="450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0" idx="1"/>
            <a:endCxn id="33" idx="3"/>
          </p:cNvCxnSpPr>
          <p:nvPr/>
        </p:nvCxnSpPr>
        <p:spPr>
          <a:xfrm flipH="1">
            <a:off x="2048783" y="5964571"/>
            <a:ext cx="49121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96" y="247013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검색하기</a:t>
            </a:r>
          </a:p>
        </p:txBody>
      </p: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19" idx="3"/>
            <a:endCxn id="37" idx="0"/>
          </p:cNvCxnSpPr>
          <p:nvPr/>
        </p:nvCxnSpPr>
        <p:spPr>
          <a:xfrm>
            <a:off x="5159819" y="2633305"/>
            <a:ext cx="2876920" cy="105545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6775" y="3067332"/>
            <a:ext cx="6014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2587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4400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검색하기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도전과제를 키워드로 검색한다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보여준다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분류를 표시한다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도전과제분류를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내 도전과제 리스트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분류에 속하는 도전과제리스트를 보여준다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분류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 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풀고싶은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도전과제를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62030816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60874</TotalTime>
  <Words>4601</Words>
  <Application>Microsoft Office PowerPoint</Application>
  <PresentationFormat>A4 용지(210x297mm)</PresentationFormat>
  <Paragraphs>1587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5637</cp:revision>
  <dcterms:created xsi:type="dcterms:W3CDTF">2007-10-15T08:30:37Z</dcterms:created>
  <dcterms:modified xsi:type="dcterms:W3CDTF">2020-03-22T08:40:09Z</dcterms:modified>
</cp:coreProperties>
</file>