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C3C3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E42D6-B09E-4051-99E0-02A4DC126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205A4A-1131-44FB-A192-7B84D4BA0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D6E9C-7C7B-4900-9188-333A8489A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EABB-89BE-48AC-8DA4-6758A00F38BE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E558E-724C-4943-8EB2-65FA48103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11980-B98B-4E89-9D47-023FDEFC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EA196-C12D-40D0-A6B2-55906847A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89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A8F69-5416-49CF-9C5B-C1F65C3AB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29B4C7-6E28-485A-8330-9DEA3A3F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01422-AE1D-4E69-A40E-B65D35AAD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EABB-89BE-48AC-8DA4-6758A00F38BE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3C8F5-6397-41D9-B997-DA67303F3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5B488-AE6B-4F79-A8A2-2E4A49BBF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EA196-C12D-40D0-A6B2-55906847A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99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434116-A7A9-4ABC-840F-0FD2BEBBC2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E44B7-6439-4013-BBF8-02B3FB339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33B3E-AE3B-4782-BAE5-560A688A8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EABB-89BE-48AC-8DA4-6758A00F38BE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401A6-A8C9-4E8F-96F2-C8264C05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45ADC-03B7-4F09-846F-E5F278D45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EA196-C12D-40D0-A6B2-55906847A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2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1F929-5234-4782-9763-9F14FEDFE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4447D-00B8-49E0-A61F-7A54024FD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8C985-AB68-4DB3-93A5-DABE3A767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EABB-89BE-48AC-8DA4-6758A00F38BE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B6EEC-2C96-4FE7-8920-D3F5E1B01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D12A5-83F6-41F2-9BBD-812AEE841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EA196-C12D-40D0-A6B2-55906847A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8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85DA2-69CF-4FDA-A274-1FD689C9D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315EA-436B-4FEC-8D4E-8562497F2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39419-5B3A-492B-8485-03A9ACE08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EABB-89BE-48AC-8DA4-6758A00F38BE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8DB41-BC0B-4092-BF67-07F38DB9E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440E1-A636-4402-8093-5F7F3BD0C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EA196-C12D-40D0-A6B2-55906847A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17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0C0A5-BC70-43A9-A553-F5E8315BE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E5487-5057-4DA4-B113-E197706472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BB695-BCA7-4C52-9E86-576CD30BF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39BDC-7D08-4AC9-8980-9D3C9A6D4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EABB-89BE-48AC-8DA4-6758A00F38BE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5A31D-205E-4245-AA1E-5E60CA8CE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6BCB3-B1ED-4822-9582-A8B8454F7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EA196-C12D-40D0-A6B2-55906847A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9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96D1A-C7EC-40B2-A64E-F41D20DE4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E69F5-583F-4792-98BE-E4295A0F5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8009A-B829-4FF6-8180-D7FE4D123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939D62-D46E-4A40-870B-AA48E29536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9CCF63-2E9A-46ED-BAB8-91456B7BDD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2673DB-5ECF-4A47-B6EB-AE3CAE249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EABB-89BE-48AC-8DA4-6758A00F38BE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5A0CEE-69A9-45CE-B664-AA5607ABB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39CC46-F37F-4356-BC56-89B5C7F16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EA196-C12D-40D0-A6B2-55906847A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78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FB401-11B9-42FF-A51F-40A29A162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540B15-6D6E-4BBB-9624-2217A0577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EABB-89BE-48AC-8DA4-6758A00F38BE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DC2212-F6AA-4156-A81C-9982D8BE7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56036A-1EC2-428D-927E-C758B1946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EA196-C12D-40D0-A6B2-55906847A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79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C5EB60-3492-4E4D-9F50-F6774F11C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EABB-89BE-48AC-8DA4-6758A00F38BE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470A28-AE91-4CA7-89EB-C8D1185D0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03F580-80F6-470C-9EA7-C6479ECF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EA196-C12D-40D0-A6B2-55906847A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65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DAFB7-745C-4B27-AB97-37F1EDCB7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19DC5-745D-4D83-AA22-B0BFDAA62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73A23-98CE-441A-8929-A916223EA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BC66F-CA97-4628-BCE7-6657B1EEA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EABB-89BE-48AC-8DA4-6758A00F38BE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A3985-097D-4C5A-BF7B-51A22C695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87660-0044-495B-B384-B46A1986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EA196-C12D-40D0-A6B2-55906847A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6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39E0A-ABEB-47D1-BA0A-23BCA9CAF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34D140-210E-49D2-B641-FF26122AE1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4E90A-E004-49EF-B302-5D5CCE5E4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F6A6A-0A4D-41F6-B427-DA721F40E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EABB-89BE-48AC-8DA4-6758A00F38BE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811C6-CE2E-484E-A1D2-DB2122F07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64969-3AFB-4534-A200-B912C3EF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EA196-C12D-40D0-A6B2-55906847A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7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5F78C7-7A9C-41AD-AF2F-CD5091FF0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99FC0-DA3C-4C09-87D3-93763D726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C5FE0-E6B8-41D6-9717-89E35B17F4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4EABB-89BE-48AC-8DA4-6758A00F38BE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D2353-2B56-40E9-B306-213914CF6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A5DF9-219C-4580-B47D-01B3E026E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EA196-C12D-40D0-A6B2-55906847A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1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1BFB1-B532-4A10-BB70-805C8F15D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4967" y="3298060"/>
            <a:ext cx="9144000" cy="882173"/>
          </a:xfrm>
        </p:spPr>
        <p:txBody>
          <a:bodyPr>
            <a:no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Ending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827F80-D46F-4C72-804D-4319EE2AB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00365" y="5555126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i="1" dirty="0">
                <a:solidFill>
                  <a:schemeClr val="bg1"/>
                </a:solidFill>
                <a:latin typeface="Trebuchet MS" panose="020B0603020202020204" pitchFamily="34" charset="0"/>
              </a:rPr>
              <a:t>By Jonathan Shiery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6396997-4B6C-4F06-A101-7FDD13A0A3A1}"/>
              </a:ext>
            </a:extLst>
          </p:cNvPr>
          <p:cNvSpPr txBox="1">
            <a:spLocks/>
          </p:cNvSpPr>
          <p:nvPr/>
        </p:nvSpPr>
        <p:spPr>
          <a:xfrm>
            <a:off x="-597068" y="2339354"/>
            <a:ext cx="9144000" cy="8821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>
                <a:solidFill>
                  <a:schemeClr val="bg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W</a:t>
            </a:r>
            <a:r>
              <a:rPr lang="en-US" sz="8000" b="1" dirty="0">
                <a:solidFill>
                  <a:srgbClr val="C3C3C3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h</a:t>
            </a:r>
            <a:r>
              <a:rPr lang="en-US" sz="8000" b="1" dirty="0">
                <a:solidFill>
                  <a:schemeClr val="bg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ither</a:t>
            </a:r>
          </a:p>
        </p:txBody>
      </p:sp>
    </p:spTree>
    <p:extLst>
      <p:ext uri="{BB962C8B-B14F-4D97-AF65-F5344CB8AC3E}">
        <p14:creationId xmlns:p14="http://schemas.microsoft.com/office/powerpoint/2010/main" val="3354351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67808-8EC6-41E2-90EE-135775A03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The Original Ending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2E8B6-E1D5-4478-8517-9E83A0905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86525" cy="4351338"/>
          </a:xfrm>
        </p:spPr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Interpretation: No matter how hard you try to reach the goal, you might never be able to reach it.</a:t>
            </a:r>
          </a:p>
          <a:p>
            <a:r>
              <a:rPr lang="en-US" dirty="0">
                <a:latin typeface="Trebuchet MS" panose="020B0603020202020204" pitchFamily="34" charset="0"/>
              </a:rPr>
              <a:t>Personally, I found it dissatisfying, simply because it’s too sudden.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CCE5E1-1E80-4E93-8323-0463052FF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993" y="1502918"/>
            <a:ext cx="4336807" cy="385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10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04851-18B8-4758-9D57-D1B0A5B13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Improving the Ending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722B3-92A5-47DD-B8FB-3AF156661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24433"/>
          </a:xfrm>
        </p:spPr>
        <p:txBody>
          <a:bodyPr>
            <a:norm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Needs more buildup</a:t>
            </a:r>
          </a:p>
          <a:p>
            <a:pPr lvl="1"/>
            <a:r>
              <a:rPr lang="en-US" dirty="0">
                <a:latin typeface="Trebuchet MS" panose="020B0603020202020204" pitchFamily="34" charset="0"/>
              </a:rPr>
              <a:t>Use a scrolling screen to increase the length of the level, while also keeping the grid size.</a:t>
            </a:r>
          </a:p>
          <a:p>
            <a:pPr lvl="1"/>
            <a:r>
              <a:rPr lang="en-US" dirty="0">
                <a:latin typeface="Trebuchet MS" panose="020B0603020202020204" pitchFamily="34" charset="0"/>
              </a:rPr>
              <a:t>Do not have the final level play on repeat.</a:t>
            </a:r>
          </a:p>
          <a:p>
            <a:pPr lvl="1"/>
            <a:r>
              <a:rPr lang="en-US" dirty="0">
                <a:latin typeface="Trebuchet MS" panose="020B0603020202020204" pitchFamily="34" charset="0"/>
              </a:rPr>
              <a:t>The goal actively moves away from you, while also disappearing.</a:t>
            </a:r>
          </a:p>
          <a:p>
            <a:pPr lvl="1"/>
            <a:r>
              <a:rPr lang="en-US" dirty="0">
                <a:latin typeface="Trebuchet MS" panose="020B0603020202020204" pitchFamily="34" charset="0"/>
              </a:rPr>
              <a:t>Music fades lower and lower the farther in the level the player goes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AE4C3FD-CC04-447F-9171-E56FA9CCE5B9}"/>
              </a:ext>
            </a:extLst>
          </p:cNvPr>
          <p:cNvSpPr txBox="1">
            <a:spLocks/>
          </p:cNvSpPr>
          <p:nvPr/>
        </p:nvSpPr>
        <p:spPr>
          <a:xfrm>
            <a:off x="838200" y="4170810"/>
            <a:ext cx="10515600" cy="2524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rebuchet MS" panose="020B0603020202020204" pitchFamily="34" charset="0"/>
              </a:rPr>
              <a:t>By doing these modifications, I hope to tip the player off that this level is unbeatable.</a:t>
            </a:r>
          </a:p>
        </p:txBody>
      </p:sp>
    </p:spTree>
    <p:extLst>
      <p:ext uri="{BB962C8B-B14F-4D97-AF65-F5344CB8AC3E}">
        <p14:creationId xmlns:p14="http://schemas.microsoft.com/office/powerpoint/2010/main" val="1114736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D1B3-6C2F-41AC-AB99-D067B2EE2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728CC9-6A5D-4C10-B8FE-17746D779E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818" y="1238867"/>
            <a:ext cx="4424363" cy="4380266"/>
          </a:xfrm>
        </p:spPr>
      </p:pic>
    </p:spTree>
    <p:extLst>
      <p:ext uri="{BB962C8B-B14F-4D97-AF65-F5344CB8AC3E}">
        <p14:creationId xmlns:p14="http://schemas.microsoft.com/office/powerpoint/2010/main" val="4212478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D1B3-6C2F-41AC-AB99-D067B2EE2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728CC9-6A5D-4C10-B8FE-17746D779E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818" y="1238867"/>
            <a:ext cx="4424362" cy="4380266"/>
          </a:xfrm>
        </p:spPr>
      </p:pic>
    </p:spTree>
    <p:extLst>
      <p:ext uri="{BB962C8B-B14F-4D97-AF65-F5344CB8AC3E}">
        <p14:creationId xmlns:p14="http://schemas.microsoft.com/office/powerpoint/2010/main" val="2340522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D1B3-6C2F-41AC-AB99-D067B2EE2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728CC9-6A5D-4C10-B8FE-17746D779E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818" y="1238867"/>
            <a:ext cx="4424362" cy="4380265"/>
          </a:xfrm>
        </p:spPr>
      </p:pic>
    </p:spTree>
    <p:extLst>
      <p:ext uri="{BB962C8B-B14F-4D97-AF65-F5344CB8AC3E}">
        <p14:creationId xmlns:p14="http://schemas.microsoft.com/office/powerpoint/2010/main" val="1421641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121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Trebuchet MS</vt:lpstr>
      <vt:lpstr>Office Theme</vt:lpstr>
      <vt:lpstr>Ending</vt:lpstr>
      <vt:lpstr>The Original Ending</vt:lpstr>
      <vt:lpstr>Improving the Ending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Whither Ending</dc:title>
  <dc:creator>Janis Shiery</dc:creator>
  <cp:lastModifiedBy>Janis Shiery</cp:lastModifiedBy>
  <cp:revision>19</cp:revision>
  <dcterms:created xsi:type="dcterms:W3CDTF">2019-02-26T04:23:54Z</dcterms:created>
  <dcterms:modified xsi:type="dcterms:W3CDTF">2019-02-28T05:26:44Z</dcterms:modified>
</cp:coreProperties>
</file>