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aleway ExtraBold"/>
      <p:bold r:id="rId17"/>
      <p:boldItalic r:id="rId18"/>
    </p:embeddedFont>
    <p:embeddedFont>
      <p:font typeface="Raleway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Light-bold.fntdata"/><Relationship Id="rId11" Type="http://schemas.openxmlformats.org/officeDocument/2006/relationships/slide" Target="slides/slide7.xml"/><Relationship Id="rId22" Type="http://schemas.openxmlformats.org/officeDocument/2006/relationships/font" Target="fonts/Raleway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RalewayLight-italic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alewayExtraBold-bold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RalewayLight-regular.fntdata"/><Relationship Id="rId6" Type="http://schemas.openxmlformats.org/officeDocument/2006/relationships/slide" Target="slides/slide2.xml"/><Relationship Id="rId18" Type="http://schemas.openxmlformats.org/officeDocument/2006/relationships/font" Target="fonts/Raleway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0:30, Both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58410a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58410a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1:00, Cem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58410a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58410a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1:45, Jonathan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58410a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58410a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2:45, Jonathan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5e0c4a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5e0c4a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3:45, Cem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58410a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58410a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4:15, Jonathan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5e0c4a35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5e0c4a35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4:45, Cem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c5e0c4a35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c5e0c4a35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2D9FF">
            <a:alpha val="49620"/>
          </a:srgbClr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8875"/>
            <a:ext cx="29718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ctrTitle"/>
          </p:nvPr>
        </p:nvSpPr>
        <p:spPr>
          <a:xfrm>
            <a:off x="1700425" y="1746725"/>
            <a:ext cx="8520600" cy="9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&amp; Mouse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61815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By Cem Alemdar and Jonathan Shiery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2020">
            <a:alpha val="76540"/>
          </a:srgbClr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942975" y="14436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Predator</a:t>
            </a:r>
            <a:r>
              <a:rPr lang="en">
                <a:solidFill>
                  <a:srgbClr val="FFE599"/>
                </a:solidFill>
              </a:rPr>
              <a:t> - Prey Simulation</a:t>
            </a:r>
            <a:endParaRPr>
              <a:solidFill>
                <a:srgbClr val="FFE599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22500" y="532650"/>
            <a:ext cx="22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E599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Logline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Toy’s essential features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922000" y="1885950"/>
            <a:ext cx="68661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Primitive AI</a:t>
            </a:r>
            <a:endParaRPr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Simulation</a:t>
            </a:r>
            <a:endParaRPr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Simple as a mouse click</a:t>
            </a:r>
            <a:endParaRPr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Entertaining to watch</a:t>
            </a:r>
            <a:endParaRPr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No end condition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6B0C">
            <a:alpha val="67310"/>
          </a:srgbClr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E599"/>
                </a:solidFill>
              </a:rPr>
              <a:t>Screen Mockups</a:t>
            </a:r>
            <a:endParaRPr sz="3600">
              <a:solidFill>
                <a:srgbClr val="FFE599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850" y="164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2" name="Google Shape;82;p16"/>
          <p:cNvSpPr txBox="1"/>
          <p:nvPr/>
        </p:nvSpPr>
        <p:spPr>
          <a:xfrm>
            <a:off x="922000" y="1640250"/>
            <a:ext cx="39822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86B0C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Orange</a:t>
            </a:r>
            <a:r>
              <a:rPr lang="en" sz="2400">
                <a:solidFill>
                  <a:srgbClr val="FFE599"/>
                </a:solidFill>
                <a:latin typeface="Raleway"/>
                <a:ea typeface="Raleway"/>
                <a:cs typeface="Raleway"/>
                <a:sym typeface="Raleway"/>
              </a:rPr>
              <a:t> = Mouse</a:t>
            </a:r>
            <a:endParaRPr sz="2400">
              <a:solidFill>
                <a:srgbClr val="FFE5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D86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Blue</a:t>
            </a:r>
            <a:r>
              <a:rPr lang="en" sz="2400">
                <a:solidFill>
                  <a:srgbClr val="FFE599"/>
                </a:solidFill>
                <a:latin typeface="Raleway"/>
                <a:ea typeface="Raleway"/>
                <a:cs typeface="Raleway"/>
                <a:sym typeface="Raleway"/>
              </a:rPr>
              <a:t> = Cat</a:t>
            </a:r>
            <a:endParaRPr sz="2400">
              <a:solidFill>
                <a:srgbClr val="FFE5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6B0C">
            <a:alpha val="67310"/>
          </a:srgbClr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E599"/>
                </a:solidFill>
              </a:rPr>
              <a:t>Screen Mockups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850" y="1818600"/>
            <a:ext cx="2502300" cy="250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9" name="Google Shape;89;p17"/>
          <p:cNvSpPr txBox="1"/>
          <p:nvPr/>
        </p:nvSpPr>
        <p:spPr>
          <a:xfrm>
            <a:off x="922000" y="1640250"/>
            <a:ext cx="39822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B9B9B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Gray</a:t>
            </a:r>
            <a:r>
              <a:rPr lang="en" sz="2400">
                <a:solidFill>
                  <a:srgbClr val="FFE599"/>
                </a:solidFill>
                <a:latin typeface="Raleway"/>
                <a:ea typeface="Raleway"/>
                <a:cs typeface="Raleway"/>
                <a:sym typeface="Raleway"/>
              </a:rPr>
              <a:t> = Mouse</a:t>
            </a:r>
            <a:endParaRPr sz="2400">
              <a:solidFill>
                <a:srgbClr val="FFE5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2D9B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Purple</a:t>
            </a:r>
            <a:r>
              <a:rPr lang="en" sz="2400">
                <a:solidFill>
                  <a:srgbClr val="FFE599"/>
                </a:solidFill>
                <a:latin typeface="Raleway"/>
                <a:ea typeface="Raleway"/>
                <a:cs typeface="Raleway"/>
                <a:sym typeface="Raleway"/>
              </a:rPr>
              <a:t> = Cat</a:t>
            </a:r>
            <a:endParaRPr sz="2400">
              <a:solidFill>
                <a:srgbClr val="FFE5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6B0C">
            <a:alpha val="67310"/>
          </a:srgbClr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E599"/>
                </a:solidFill>
              </a:rPr>
              <a:t>Screen Mockups</a:t>
            </a:r>
            <a:endParaRPr sz="36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438" y="1881188"/>
            <a:ext cx="2295525" cy="2295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6" name="Google Shape;96;p18"/>
          <p:cNvSpPr txBox="1"/>
          <p:nvPr/>
        </p:nvSpPr>
        <p:spPr>
          <a:xfrm>
            <a:off x="922000" y="1638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86B0C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Orange</a:t>
            </a:r>
            <a:r>
              <a:rPr lang="en" sz="2400">
                <a:solidFill>
                  <a:srgbClr val="FFE599"/>
                </a:solidFill>
                <a:latin typeface="Raleway"/>
                <a:ea typeface="Raleway"/>
                <a:cs typeface="Raleway"/>
                <a:sym typeface="Raleway"/>
              </a:rPr>
              <a:t> = Mouse</a:t>
            </a:r>
            <a:endParaRPr sz="2400">
              <a:solidFill>
                <a:srgbClr val="FFE5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D86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Blue</a:t>
            </a:r>
            <a:r>
              <a:rPr lang="en" sz="2400">
                <a:solidFill>
                  <a:srgbClr val="FFE599"/>
                </a:solidFill>
                <a:latin typeface="Raleway"/>
                <a:ea typeface="Raleway"/>
                <a:cs typeface="Raleway"/>
                <a:sym typeface="Raleway"/>
              </a:rPr>
              <a:t> = Cat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6B0C">
            <a:alpha val="67310"/>
          </a:srgbClr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E599"/>
                </a:solidFill>
              </a:rPr>
              <a:t>Screen Mockups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922000" y="1640250"/>
            <a:ext cx="39822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B9B9B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Gray</a:t>
            </a:r>
            <a:r>
              <a:rPr lang="en" sz="2400">
                <a:solidFill>
                  <a:srgbClr val="FFE599"/>
                </a:solidFill>
                <a:latin typeface="Raleway"/>
                <a:ea typeface="Raleway"/>
                <a:cs typeface="Raleway"/>
                <a:sym typeface="Raleway"/>
              </a:rPr>
              <a:t> = Mouse</a:t>
            </a:r>
            <a:endParaRPr sz="2400">
              <a:solidFill>
                <a:srgbClr val="FFE5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2D9B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Purple</a:t>
            </a:r>
            <a:r>
              <a:rPr lang="en" sz="2400">
                <a:solidFill>
                  <a:srgbClr val="FFE599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400">
                <a:solidFill>
                  <a:srgbClr val="FFE599"/>
                </a:solidFill>
                <a:latin typeface="Raleway"/>
                <a:ea typeface="Raleway"/>
                <a:cs typeface="Raleway"/>
                <a:sym typeface="Raleway"/>
              </a:rPr>
              <a:t>= Cat</a:t>
            </a:r>
            <a:endParaRPr sz="2400">
              <a:solidFill>
                <a:srgbClr val="FFE5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450" y="1792650"/>
            <a:ext cx="2608050" cy="2608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2D9FF">
            <a:alpha val="49620"/>
          </a:srgbClr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922000" y="18061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