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Condensed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Condensed-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c0d1ea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c0d1ea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e31e0d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e31e0d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31e0d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31e0d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c0d1ea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c0d1ea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49723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4972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960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76960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769600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769600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769600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769600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49723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49723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c0d1ea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c0d1ea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e31e0d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e31e0d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ctrTitle"/>
          </p:nvPr>
        </p:nvSpPr>
        <p:spPr>
          <a:xfrm>
            <a:off x="1519100" y="1453350"/>
            <a:ext cx="5578500" cy="134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5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4294967295" type="subTitle"/>
          </p:nvPr>
        </p:nvSpPr>
        <p:spPr>
          <a:xfrm>
            <a:off x="576950" y="381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434343"/>
                </a:solidFill>
              </a:rPr>
              <a:t>By Cem Alemdar and Jonathan Shiery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507250"/>
            <a:ext cx="29718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0" y="2299925"/>
            <a:ext cx="26098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Feedback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Repetitive movement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Jumping and sticking mechanics required polish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More difficult levels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Improve the hub world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generally feels slow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levels to explain the mechanics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Game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1463688"/>
            <a:ext cx="26098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idx="4294967295" type="subTitle"/>
          </p:nvPr>
        </p:nvSpPr>
        <p:spPr>
          <a:xfrm>
            <a:off x="3070050" y="2887213"/>
            <a:ext cx="300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“Building onto one another”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42925" y="11427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42925" y="1595500"/>
            <a:ext cx="57603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Build using previously placed beads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beads stick to each other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Goal is to get from the start to the 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Different floor types that affect building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Progression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Hub world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Ability to finish levels in a nonlinear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76" y="1596621"/>
            <a:ext cx="3045150" cy="3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475" y="1544325"/>
            <a:ext cx="3225310" cy="3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1544325"/>
            <a:ext cx="2795812" cy="33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350" y="1569188"/>
            <a:ext cx="2787548" cy="3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3271" r="3261" t="0"/>
          <a:stretch/>
        </p:blipFill>
        <p:spPr>
          <a:xfrm>
            <a:off x="11602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626575" y="9903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wisdom?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26575" y="15619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our wisdom consists of knowledge provided by previous knowledge. In this game, you progress by building on previous versions of yourself.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450" y="2710300"/>
            <a:ext cx="2857400" cy="2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grid cannot exceed 16 beads in either dimension at any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No glyphs are allowed in any beads.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Using only WASD and the space bar.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Playtests</a:t>
            </a:r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main goal of our playtests was to see how players would react to the pace of the game.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our second playtest, we tested to see how players would react to a quicker block placement method.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