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aleway ExtraBold"/>
      <p:bold r:id="rId17"/>
      <p:boldItalic r:id="rId18"/>
    </p:embeddedFont>
    <p:embeddedFont>
      <p:font typeface="Amatic SC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alewayExtraBold-bold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AmaticSC-regular.fntdata"/><Relationship Id="rId6" Type="http://schemas.openxmlformats.org/officeDocument/2006/relationships/slide" Target="slides/slide2.xml"/><Relationship Id="rId18" Type="http://schemas.openxmlformats.org/officeDocument/2006/relationships/font" Target="fonts/Raleway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0:30, Both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58410a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58410a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1:00, Cem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58410a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58410a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1:45, Jonathan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14ca3b0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14ca3b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4:15, Jonathan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dust: #cae5c6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58410a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58410a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2:45, Jonathan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Ground: #496345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#a0a0a0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decor: #b6dbff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5e0c4a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5e0c4a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3:45, Cem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Orange: deb76e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77964b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Gray: c7c7c7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58410a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58410a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4:15, Jonathan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dust: #cae5c6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5e0c4a35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5e0c4a35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docs.google.com/forms/d/1ISBfRU1fQv_m01Wc6R52T6g7BeUVKiwwdhYhGzJzi4Q/prefil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8875"/>
            <a:ext cx="29718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1815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By Cem Alemdar and Jonathan Shiery</a:t>
            </a:r>
            <a:endParaRPr i="1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3349" l="0" r="0" t="3340"/>
          <a:stretch/>
        </p:blipFill>
        <p:spPr>
          <a:xfrm>
            <a:off x="4464625" y="1996625"/>
            <a:ext cx="3133725" cy="4095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9525">
              <a:srgbClr val="000000">
                <a:alpha val="99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970200" y="2461150"/>
            <a:ext cx="25413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TOGETHER</a:t>
            </a:r>
            <a:endParaRPr b="1" sz="6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622500" y="532650"/>
            <a:ext cx="22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Logline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 rot="-3323984">
            <a:off x="3846512" y="2007368"/>
            <a:ext cx="2142301" cy="87093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bUT</a:t>
            </a:r>
            <a:endParaRPr b="1" sz="6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784575" y="2461150"/>
            <a:ext cx="25413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S</a:t>
            </a:r>
            <a:r>
              <a:rPr b="1"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EPARATE</a:t>
            </a:r>
            <a:endParaRPr b="1" sz="6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003200" y="3159450"/>
            <a:ext cx="119400" cy="124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70" name="Google Shape;70;p15"/>
          <p:cNvSpPr txBox="1"/>
          <p:nvPr/>
        </p:nvSpPr>
        <p:spPr>
          <a:xfrm>
            <a:off x="2129625" y="3159450"/>
            <a:ext cx="119400" cy="124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Toy’s essential features</a:t>
            </a:r>
            <a:endParaRPr b="1" sz="3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922000" y="1885950"/>
            <a:ext cx="68661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Using WASD or arrow keys to move two characters.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Goal of every level is to overlap the two characters.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Level resets if one character falls or when the player presses the reset button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2727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Playtesting, survey, and critiques</a:t>
            </a:r>
            <a:endParaRPr b="1" sz="3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69375" y="1360700"/>
            <a:ext cx="533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The reset button and level 2 had major revisions.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88" y="2632774"/>
            <a:ext cx="4004426" cy="18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463" y="2632776"/>
            <a:ext cx="4184539" cy="1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54500" y="4577375"/>
            <a:ext cx="82350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5"/>
              </a:rPr>
              <a:t>https://docs.google.com/forms/d/1ISBfRU1fQv_m01Wc6R52T6g7BeUVKiwwdhYhGzJzi4Q/prefill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2727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Screenshots</a:t>
            </a:r>
            <a:endParaRPr b="1" sz="3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72225" y="1300775"/>
            <a:ext cx="26271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First level to introduce movement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875" y="850600"/>
            <a:ext cx="333224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2727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Screenshots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541375" y="1269925"/>
            <a:ext cx="27915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Next level introduces gravity and the ability to reset.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575" y="1017725"/>
            <a:ext cx="338766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2727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Screenshots</a:t>
            </a:r>
            <a:endParaRPr b="1" sz="3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469375" y="1360700"/>
            <a:ext cx="314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Later levels utilize several mechanics to provide a challenge.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075" y="950213"/>
            <a:ext cx="332878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744700" y="2143050"/>
            <a:ext cx="3654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Demo Time</a:t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