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Merriweather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bold.fntdata"/><Relationship Id="rId14" Type="http://schemas.openxmlformats.org/officeDocument/2006/relationships/font" Target="fonts/Merriweather-regular.fntdata"/><Relationship Id="rId17" Type="http://schemas.openxmlformats.org/officeDocument/2006/relationships/font" Target="fonts/Merriweather-boldItalic.fntdata"/><Relationship Id="rId16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cf08a94c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cf08a94c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cf08a94c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cf08a94c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cf08a94c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cf08a94c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1.jpg"/><Relationship Id="rId5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A3A3A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Whither Mod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Cem Alemdar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Level Analysis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495475" y="2083100"/>
            <a:ext cx="4365000" cy="27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Infinite loop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Left a feeling of unaccomplishment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Tried to find a way to finish it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Frustrating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5725" y="1586675"/>
            <a:ext cx="3266601" cy="325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Design</a:t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495475" y="2083100"/>
            <a:ext cx="5001900" cy="27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Reinforces the idea of nowhere else to go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More options to give an idea of a solution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Introduces an unconventional  element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Still frustrating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0500" y="1878400"/>
            <a:ext cx="3341825" cy="2691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Mockups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50" y="1673200"/>
            <a:ext cx="2896901" cy="2333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 rotWithShape="1">
          <a:blip r:embed="rId4">
            <a:alphaModFix/>
          </a:blip>
          <a:srcRect b="-10217" l="0" r="-10217" t="0"/>
          <a:stretch/>
        </p:blipFill>
        <p:spPr>
          <a:xfrm>
            <a:off x="3039200" y="1673188"/>
            <a:ext cx="3193001" cy="2571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1925" y="1673188"/>
            <a:ext cx="2896901" cy="2333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