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</p:sldIdLst>
  <p:sldSz cx="9144000" cy="5143500" type="screen16x9"/>
  <p:notesSz cx="6858000" cy="9144000"/>
  <p:embeddedFontLst>
    <p:embeddedFont>
      <p:font typeface="Raleway" panose="020B0604020202020204" charset="0"/>
      <p:regular r:id="rId10"/>
      <p:bold r:id="rId11"/>
      <p:italic r:id="rId12"/>
      <p:boldItalic r:id="rId13"/>
    </p:embeddedFont>
    <p:embeddedFont>
      <p:font typeface="Raleway ExtraBold" panose="020B0604020202020204" charset="0"/>
      <p:bold r:id="rId14"/>
      <p:boldItalic r:id="rId15"/>
    </p:embeddedFont>
    <p:embeddedFont>
      <p:font typeface="Raleway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0:30, Both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58410a6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58410a6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1:00, Cem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58410a6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58410a6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1:45, Jonathan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58410a6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58410a6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2:45, Jonathan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58410a6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58410a6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4:15, Jonathan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58410a6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58410a6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4:15, Jonathan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641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c5e0c4a35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c5e0c4a35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D9FF">
            <a:alpha val="49620"/>
          </a:srgbClr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8875"/>
            <a:ext cx="29718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1700425" y="1746725"/>
            <a:ext cx="8520600" cy="9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&amp; Mouse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618150" y="4350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/>
              <a:t>By Cem Alemdar and Jonathan Shiery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2020">
            <a:alpha val="76540"/>
          </a:srgbClr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942975" y="144362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Predator - Prey Simulation</a:t>
            </a:r>
            <a:endParaRPr>
              <a:solidFill>
                <a:srgbClr val="FFE599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22500" y="532650"/>
            <a:ext cx="22671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E599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Logline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Toy’s essential features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922000" y="1807366"/>
            <a:ext cx="6866100" cy="27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lang="en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Primitive AI</a:t>
            </a:r>
            <a:endParaRPr b="1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lang="en-US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Drop cats in the toy with the mouse</a:t>
            </a:r>
            <a:endParaRPr lang="en" b="1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lang="en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Ability to change grid size with keyboard</a:t>
            </a:r>
            <a:endParaRPr b="1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lang="en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Entertaining to watch</a:t>
            </a:r>
            <a:endParaRPr b="1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"/>
              <a:buChar char="●"/>
            </a:pPr>
            <a:r>
              <a:rPr lang="en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No end condition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6B0C">
            <a:alpha val="67310"/>
          </a:srgb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E599"/>
                </a:solidFill>
              </a:rPr>
              <a:t>Scree</a:t>
            </a:r>
            <a:r>
              <a:rPr lang="en-US" sz="3600" dirty="0" err="1">
                <a:solidFill>
                  <a:srgbClr val="FFE599"/>
                </a:solidFill>
              </a:rPr>
              <a:t>nshots</a:t>
            </a:r>
            <a:endParaRPr sz="3600" dirty="0">
              <a:solidFill>
                <a:srgbClr val="FFE599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15253" y="1100138"/>
            <a:ext cx="3072847" cy="333743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2" name="Google Shape;82;p16"/>
          <p:cNvSpPr txBox="1"/>
          <p:nvPr/>
        </p:nvSpPr>
        <p:spPr>
          <a:xfrm>
            <a:off x="922000" y="1640250"/>
            <a:ext cx="39822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86B0C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Orange</a:t>
            </a:r>
            <a:r>
              <a:rPr lang="en" sz="2400" dirty="0">
                <a:solidFill>
                  <a:srgbClr val="FFE599"/>
                </a:solidFill>
                <a:latin typeface="Raleway"/>
                <a:ea typeface="Raleway"/>
                <a:cs typeface="Raleway"/>
                <a:sym typeface="Raleway"/>
              </a:rPr>
              <a:t> = Mouse</a:t>
            </a:r>
            <a:endParaRPr sz="2400" dirty="0">
              <a:solidFill>
                <a:srgbClr val="FFE5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0D86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Blue</a:t>
            </a:r>
            <a:r>
              <a:rPr lang="en" sz="2400" dirty="0">
                <a:solidFill>
                  <a:srgbClr val="FFE599"/>
                </a:solidFill>
                <a:latin typeface="Raleway"/>
                <a:ea typeface="Raleway"/>
                <a:cs typeface="Raleway"/>
                <a:sym typeface="Raleway"/>
              </a:rPr>
              <a:t> = Cat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400" dirty="0">
              <a:solidFill>
                <a:srgbClr val="FFE5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E599"/>
                </a:solidFill>
                <a:latin typeface="Raleway"/>
                <a:ea typeface="Raleway"/>
                <a:cs typeface="Raleway"/>
                <a:sym typeface="Raleway"/>
              </a:rPr>
              <a:t>Watch as the mice continue to multiply.</a:t>
            </a:r>
            <a:endParaRPr sz="2400" dirty="0">
              <a:solidFill>
                <a:srgbClr val="FFE5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6B0C">
            <a:alpha val="67310"/>
          </a:srgbClr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rgbClr val="FFE599"/>
                </a:solidFill>
              </a:rPr>
              <a:t>Scree</a:t>
            </a:r>
            <a:r>
              <a:rPr lang="en-US" sz="3600" dirty="0" err="1">
                <a:solidFill>
                  <a:srgbClr val="FFE599"/>
                </a:solidFill>
              </a:rPr>
              <a:t>nshots</a:t>
            </a:r>
            <a:endParaRPr sz="3600" dirty="0"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/>
          <a:srcRect l="1379"/>
          <a:stretch/>
        </p:blipFill>
        <p:spPr>
          <a:xfrm>
            <a:off x="4807744" y="1228726"/>
            <a:ext cx="2600325" cy="29368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6" name="Google Shape;96;p18"/>
          <p:cNvSpPr txBox="1"/>
          <p:nvPr/>
        </p:nvSpPr>
        <p:spPr>
          <a:xfrm>
            <a:off x="922000" y="1638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86B0C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Orange</a:t>
            </a:r>
            <a:r>
              <a:rPr lang="en" sz="2400" dirty="0">
                <a:solidFill>
                  <a:srgbClr val="FFE599"/>
                </a:solidFill>
                <a:latin typeface="Raleway"/>
                <a:ea typeface="Raleway"/>
                <a:cs typeface="Raleway"/>
                <a:sym typeface="Raleway"/>
              </a:rPr>
              <a:t> = Mouse</a:t>
            </a:r>
            <a:endParaRPr sz="2400" dirty="0">
              <a:solidFill>
                <a:srgbClr val="FFE5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D86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Blue</a:t>
            </a:r>
            <a:r>
              <a:rPr lang="en" sz="2400" dirty="0">
                <a:solidFill>
                  <a:srgbClr val="FFE599"/>
                </a:solidFill>
                <a:latin typeface="Raleway"/>
                <a:ea typeface="Raleway"/>
                <a:cs typeface="Raleway"/>
                <a:sym typeface="Raleway"/>
              </a:rPr>
              <a:t> = Cat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rgbClr val="FFE599"/>
              </a:solidFill>
              <a:latin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E599"/>
                </a:solidFill>
                <a:latin typeface="Raleway"/>
                <a:sym typeface="Raleway"/>
              </a:rPr>
              <a:t>The </a:t>
            </a:r>
            <a:r>
              <a:rPr lang="en-US" sz="2400" dirty="0">
                <a:solidFill>
                  <a:srgbClr val="FFE599"/>
                </a:solidFill>
                <a:latin typeface="Raleway"/>
                <a:sym typeface="Raleway"/>
              </a:rPr>
              <a:t>grid is able to change sizes with the keyboard.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6B0C">
            <a:alpha val="67310"/>
          </a:srgbClr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rgbClr val="FFE599"/>
                </a:solidFill>
              </a:rPr>
              <a:t>Scree</a:t>
            </a:r>
            <a:r>
              <a:rPr lang="en-US" sz="3600" dirty="0" err="1">
                <a:solidFill>
                  <a:srgbClr val="FFE599"/>
                </a:solidFill>
              </a:rPr>
              <a:t>nshots</a:t>
            </a:r>
            <a:endParaRPr sz="3600" dirty="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07744" y="1253390"/>
            <a:ext cx="2600325" cy="288754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6" name="Google Shape;96;p18"/>
          <p:cNvSpPr txBox="1"/>
          <p:nvPr/>
        </p:nvSpPr>
        <p:spPr>
          <a:xfrm>
            <a:off x="922000" y="1638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E86B0C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Orange</a:t>
            </a:r>
            <a:r>
              <a:rPr lang="en" sz="2400" dirty="0">
                <a:solidFill>
                  <a:srgbClr val="FFE599"/>
                </a:solidFill>
                <a:latin typeface="Raleway"/>
                <a:ea typeface="Raleway"/>
                <a:cs typeface="Raleway"/>
                <a:sym typeface="Raleway"/>
              </a:rPr>
              <a:t> = Mouse</a:t>
            </a:r>
            <a:endParaRPr sz="2400" dirty="0">
              <a:solidFill>
                <a:srgbClr val="FFE5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D86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Blue</a:t>
            </a:r>
            <a:r>
              <a:rPr lang="en" sz="2400" dirty="0">
                <a:solidFill>
                  <a:srgbClr val="FFE599"/>
                </a:solidFill>
                <a:latin typeface="Raleway"/>
                <a:ea typeface="Raleway"/>
                <a:cs typeface="Raleway"/>
                <a:sym typeface="Raleway"/>
              </a:rPr>
              <a:t> = Cat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rgbClr val="FFE599"/>
              </a:solidFill>
              <a:latin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E599"/>
                </a:solidFill>
                <a:latin typeface="Raleway"/>
                <a:sym typeface="Raleway"/>
              </a:rPr>
              <a:t>If the cats do not eat </a:t>
            </a:r>
            <a:r>
              <a:rPr lang="en-US" sz="2400" dirty="0">
                <a:solidFill>
                  <a:srgbClr val="FFE599"/>
                </a:solidFill>
                <a:latin typeface="Raleway"/>
                <a:sym typeface="Raleway"/>
              </a:rPr>
              <a:t>any mice, they will slowly die out.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55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D9FF">
            <a:alpha val="49620"/>
          </a:srgbClr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922000" y="18061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118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Raleway ExtraBold</vt:lpstr>
      <vt:lpstr>Raleway</vt:lpstr>
      <vt:lpstr>Raleway Light</vt:lpstr>
      <vt:lpstr>Olivia template</vt:lpstr>
      <vt:lpstr>Cat &amp; Mouse</vt:lpstr>
      <vt:lpstr>Predator - Prey Simulation</vt:lpstr>
      <vt:lpstr>Toy’s essential features</vt:lpstr>
      <vt:lpstr>Screenshots</vt:lpstr>
      <vt:lpstr>Screenshots</vt:lpstr>
      <vt:lpstr>Screenshots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&amp; Mouse</dc:title>
  <cp:lastModifiedBy>Janis Shiery</cp:lastModifiedBy>
  <cp:revision>4</cp:revision>
  <dcterms:modified xsi:type="dcterms:W3CDTF">2019-01-17T00:31:19Z</dcterms:modified>
</cp:coreProperties>
</file>