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Condensed" panose="020B0604020202020204" charset="0"/>
      <p:regular r:id="rId15"/>
      <p:bold r:id="rId16"/>
      <p:italic r:id="rId17"/>
      <p:boldItalic r:id="rId18"/>
    </p:embeddedFont>
    <p:embeddedFont>
      <p:font typeface="Oswald" panose="02000503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c0d1eab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c0d1eab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e31e0db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e31e0db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e31e0db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e31e0db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c0d1eab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c0d1eab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49723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49723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9600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769600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769600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769600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769600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769600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497230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497230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c0d1eab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c0d1eab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e31e0d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e31e0d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ctrTitle"/>
          </p:nvPr>
        </p:nvSpPr>
        <p:spPr>
          <a:xfrm>
            <a:off x="1519100" y="1453350"/>
            <a:ext cx="5578500" cy="134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lYPiOLOxEZXG4pZ8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forms/K2JGLTiEz0DZzPHH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subTitle" idx="4294967295"/>
          </p:nvPr>
        </p:nvSpPr>
        <p:spPr>
          <a:xfrm>
            <a:off x="576950" y="381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rgbClr val="434343"/>
                </a:solidFill>
              </a:rPr>
              <a:t>By Cem Alemdar and Jonathan Shiery</a:t>
            </a:r>
            <a:endParaRPr i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50" y="507250"/>
            <a:ext cx="29718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50" y="2299925"/>
            <a:ext cx="26098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Feedback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>
                <a:hlinkClick r:id="rId3"/>
              </a:rPr>
              <a:t>Survey 1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Survey 2</a:t>
            </a:r>
            <a:endParaRPr lang="en-US" dirty="0" smtClean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 smtClean="0"/>
              <a:t>Repetitive movement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 dirty="0"/>
              <a:t>Jumping and sticking mechanics required polish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 dirty="0"/>
              <a:t>More difficult levels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 dirty="0"/>
              <a:t>Improve the hub world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generally feels slow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levels to explain the mechanics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Game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75" y="1463688"/>
            <a:ext cx="26098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>
            <a:spLocks noGrp="1"/>
          </p:cNvSpPr>
          <p:nvPr>
            <p:ph type="subTitle" idx="4294967295"/>
          </p:nvPr>
        </p:nvSpPr>
        <p:spPr>
          <a:xfrm>
            <a:off x="3070050" y="2887213"/>
            <a:ext cx="3003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“Building onto one another”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42925" y="11427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842925" y="1595500"/>
            <a:ext cx="5760300" cy="3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Build using previously placed beads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beads stick to each other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Goal is to get from the start to the end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Different floor types that affect building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Progression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Hub world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Ability to finish levels in a nonlinear order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76" y="1596621"/>
            <a:ext cx="3045150" cy="3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2189425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6189438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475" y="1544325"/>
            <a:ext cx="3225310" cy="33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189425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Before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189438" y="1034925"/>
            <a:ext cx="899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</a:t>
            </a:r>
            <a:endParaRPr sz="2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0" y="1544325"/>
            <a:ext cx="2795812" cy="33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350" y="1569188"/>
            <a:ext cx="2787548" cy="32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1691850" y="22817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66" y="1175575"/>
            <a:ext cx="3422058" cy="375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l="3271" r="3261"/>
          <a:stretch/>
        </p:blipFill>
        <p:spPr>
          <a:xfrm>
            <a:off x="1160266" y="1175575"/>
            <a:ext cx="3422058" cy="375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626575" y="990350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wisdom?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626575" y="1561900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our wisdom consists of knowledge provided by previous knowledge. In this game, you progress by building on previous versions of yourself.</a:t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450" y="2710300"/>
            <a:ext cx="2857400" cy="2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grid cannot exceed 16 beads in either dimension at any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No glyphs are allowed in any beads.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Using only WASD and the space bar.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Playtests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main goal of our playtests was to see how players would react to the pace of the game.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our second playtest, we tested to see how players would react to a quicker block placement method.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Condensed</vt:lpstr>
      <vt:lpstr>Arial</vt:lpstr>
      <vt:lpstr>Oswald</vt:lpstr>
      <vt:lpstr>Wolsey template</vt:lpstr>
      <vt:lpstr>PowerPoint Presentation</vt:lpstr>
      <vt:lpstr>PowerPoint Presentation</vt:lpstr>
      <vt:lpstr>Features</vt:lpstr>
      <vt:lpstr>Screenshots</vt:lpstr>
      <vt:lpstr>Screenshots</vt:lpstr>
      <vt:lpstr>Screenshots</vt:lpstr>
      <vt:lpstr>How is this wisdom?</vt:lpstr>
      <vt:lpstr>Restrictions</vt:lpstr>
      <vt:lpstr>Playtests</vt:lpstr>
      <vt:lpstr>Survey Feedback</vt:lpstr>
      <vt:lpstr>Critique</vt:lpstr>
      <vt:lpstr>Final Game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Shiery, Jonathan David</cp:lastModifiedBy>
  <cp:revision>2</cp:revision>
  <dcterms:modified xsi:type="dcterms:W3CDTF">2019-02-25T16:52:49Z</dcterms:modified>
</cp:coreProperties>
</file>