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aleway ExtraBold"/>
      <p:bold r:id="rId16"/>
      <p:boldItalic r:id="rId17"/>
    </p:embeddedFont>
    <p:embeddedFont>
      <p:font typeface="Amatic SC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alewayExtraBold-boldItalic.fntdata"/><Relationship Id="rId16" Type="http://schemas.openxmlformats.org/officeDocument/2006/relationships/font" Target="fonts/RalewayExtraBold-bold.fntdata"/><Relationship Id="rId5" Type="http://schemas.openxmlformats.org/officeDocument/2006/relationships/slide" Target="slides/slide1.xml"/><Relationship Id="rId19" Type="http://schemas.openxmlformats.org/officeDocument/2006/relationships/font" Target="fonts/AmaticSC-bold.fntdata"/><Relationship Id="rId6" Type="http://schemas.openxmlformats.org/officeDocument/2006/relationships/slide" Target="slides/slide2.xml"/><Relationship Id="rId18" Type="http://schemas.openxmlformats.org/officeDocument/2006/relationships/font" Target="fonts/AmaticS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0:30, Both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58410a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58410a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1:00, Cem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c58410a6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c58410a6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1:45, Jonathan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c58410a6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c58410a6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2:45, Jonathan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Ground: #496345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#a0a0a0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decor: #b6dbff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c5e0c4a3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c5e0c4a3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3:45, Cem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Orange: deb76e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77964b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Gray: c7c7c7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c58410a6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c58410a6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4:15, Jonathan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dust: #cae5c6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c5e0c4a35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c5e0c4a35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CCCC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48875"/>
            <a:ext cx="297180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618150" y="4350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By Cem Alemdar and Jonathan Shiery</a:t>
            </a:r>
            <a:endParaRPr i="1"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625" y="1996625"/>
            <a:ext cx="3133725" cy="40957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9525">
              <a:srgbClr val="000000">
                <a:alpha val="99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1970200" y="2461150"/>
            <a:ext cx="25413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TOGETHER</a:t>
            </a:r>
            <a:endParaRPr b="1" sz="6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622500" y="532650"/>
            <a:ext cx="2267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Logline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 rot="-3323984">
            <a:off x="3846512" y="2007368"/>
            <a:ext cx="2142301" cy="87093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bUT</a:t>
            </a:r>
            <a:endParaRPr b="1" sz="6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4784575" y="2461150"/>
            <a:ext cx="25413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S</a:t>
            </a:r>
            <a:r>
              <a:rPr b="1" lang="en" sz="6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EPARATE</a:t>
            </a:r>
            <a:endParaRPr b="1" sz="6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7003200" y="3159450"/>
            <a:ext cx="119400" cy="124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70" name="Google Shape;70;p15"/>
          <p:cNvSpPr txBox="1"/>
          <p:nvPr/>
        </p:nvSpPr>
        <p:spPr>
          <a:xfrm>
            <a:off x="2129625" y="3159450"/>
            <a:ext cx="119400" cy="124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Toy’s essential features</a:t>
            </a:r>
            <a:endParaRPr b="1" sz="3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922000" y="1885950"/>
            <a:ext cx="68661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●"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Using WASD to move two characters.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●"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Many different puzzle mechanics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●"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Reset button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Screen Mockups</a:t>
            </a:r>
            <a:endParaRPr b="1" sz="3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572225" y="1300775"/>
            <a:ext cx="26271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You take control of two characters at once.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512" y="1163225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Screen Mockups</a:t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541375" y="1269925"/>
            <a:ext cx="27915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Each character is unable to jump and will fall with gravity.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513" y="1170125"/>
            <a:ext cx="382097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Screen Mockups</a:t>
            </a:r>
            <a:endParaRPr b="1" sz="3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469375" y="1360700"/>
            <a:ext cx="3141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Moving blocks can transport characters to other locations.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512" y="1170125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922000" y="18061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Prototype Time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