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 Condensed"/>
      <p:regular r:id="rId14"/>
      <p:bold r:id="rId15"/>
      <p:italic r:id="rId16"/>
      <p:boldItalic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Condensed-bold.fntdata"/><Relationship Id="rId14" Type="http://schemas.openxmlformats.org/officeDocument/2006/relationships/font" Target="fonts/RobotoCondensed-regular.fntdata"/><Relationship Id="rId17" Type="http://schemas.openxmlformats.org/officeDocument/2006/relationships/font" Target="fonts/RobotoCondensed-boldItalic.fntdata"/><Relationship Id="rId16" Type="http://schemas.openxmlformats.org/officeDocument/2006/relationships/font" Target="fonts/RobotoCondensed-italic.fntdata"/><Relationship Id="rId5" Type="http://schemas.openxmlformats.org/officeDocument/2006/relationships/slide" Target="slides/slide1.xml"/><Relationship Id="rId19" Type="http://schemas.openxmlformats.org/officeDocument/2006/relationships/font" Target="fonts/Oswald-bold.fntdata"/><Relationship Id="rId6" Type="http://schemas.openxmlformats.org/officeDocument/2006/relationships/slide" Target="slides/slide2.xml"/><Relationship Id="rId18" Type="http://schemas.openxmlformats.org/officeDocument/2006/relationships/font" Target="fonts/Oswal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ec0d1eab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ec0d1eab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f497230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f497230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f497230c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f497230c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ec0d1eab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ec0d1eab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ec0d1ea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ec0d1ea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Sky - a6fff6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Frozen Player - ffd1cd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Player - ff9084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Ground - 35c74c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Border - fff83f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Door - 000000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ec0d1eab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ec0d1eab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ec0d1eab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ec0d1eab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ec0d1eab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ec0d1eab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4BB5D9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10" name="Google Shape;10;p2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5" name="Google Shape;15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6" name="Google Shape;16;p2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1" name="Google Shape;21;p2"/>
          <p:cNvSpPr txBox="1"/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ansparent Shapes">
  <p:cSld name="BLANK_1">
    <p:bg>
      <p:bgPr>
        <a:solidFill>
          <a:srgbClr val="3796B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11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42" name="Google Shape;142;p11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1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1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1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1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grpSp>
        <p:nvGrpSpPr>
          <p:cNvPr id="147" name="Google Shape;147;p11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48" name="Google Shape;148;p11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1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1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1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1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"/>
          <p:cNvSpPr txBox="1"/>
          <p:nvPr>
            <p:ph type="ctrTitle"/>
          </p:nvPr>
        </p:nvSpPr>
        <p:spPr>
          <a:xfrm>
            <a:off x="1519100" y="1453350"/>
            <a:ext cx="5578500" cy="1344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5" name="Google Shape;155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6" name="Google Shape;15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seño personalizado 5">
  <p:cSld name="CUSTOM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1" name="Google Shape;16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FF9900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3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24" name="Google Shape;24;p3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29" name="Google Shape;29;p3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30" name="Google Shape;30;p3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5" name="Google Shape;35;p3"/>
          <p:cNvSpPr txBox="1"/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3"/>
          <p:cNvSpPr txBox="1"/>
          <p:nvPr>
            <p:ph idx="1" type="subTitle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idx="1" type="body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»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grpSp>
        <p:nvGrpSpPr>
          <p:cNvPr id="39" name="Google Shape;39;p4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40" name="Google Shape;40;p4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5" name="Google Shape;45;p4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46" name="Google Shape;46;p4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5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53" name="Google Shape;53;p5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58" name="Google Shape;58;p5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59" name="Google Shape;59;p5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4" name="Google Shape;64;p5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" name="Google Shape;65;p5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6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68" name="Google Shape;68;p6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6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6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73" name="Google Shape;73;p6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74" name="Google Shape;74;p6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6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6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6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79" name="Google Shape;79;p6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0" name="Google Shape;80;p6"/>
          <p:cNvSpPr txBox="1"/>
          <p:nvPr>
            <p:ph idx="1" type="body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81" name="Google Shape;81;p6"/>
          <p:cNvSpPr txBox="1"/>
          <p:nvPr>
            <p:ph idx="2" type="body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7"/>
          <p:cNvGrpSpPr/>
          <p:nvPr/>
        </p:nvGrpSpPr>
        <p:grpSpPr>
          <a:xfrm>
            <a:off x="6791633" y="3181575"/>
            <a:ext cx="2352143" cy="2284388"/>
            <a:chOff x="6172200" y="2656118"/>
            <a:chExt cx="2971754" cy="2886151"/>
          </a:xfrm>
        </p:grpSpPr>
        <p:sp>
          <p:nvSpPr>
            <p:cNvPr id="84" name="Google Shape;84;p7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7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7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7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89" name="Google Shape;89;p7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90" name="Google Shape;90;p7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7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7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95" name="Google Shape;95;p7"/>
          <p:cNvSpPr txBox="1"/>
          <p:nvPr>
            <p:ph type="title"/>
          </p:nvPr>
        </p:nvSpPr>
        <p:spPr>
          <a:xfrm>
            <a:off x="1031425" y="1149725"/>
            <a:ext cx="63210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6" name="Google Shape;96;p7"/>
          <p:cNvSpPr txBox="1"/>
          <p:nvPr>
            <p:ph idx="1" type="body"/>
          </p:nvPr>
        </p:nvSpPr>
        <p:spPr>
          <a:xfrm>
            <a:off x="1031425" y="1830425"/>
            <a:ext cx="20376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7" name="Google Shape;97;p7"/>
          <p:cNvSpPr txBox="1"/>
          <p:nvPr>
            <p:ph idx="2" type="body"/>
          </p:nvPr>
        </p:nvSpPr>
        <p:spPr>
          <a:xfrm>
            <a:off x="3173275" y="1830425"/>
            <a:ext cx="20376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8" name="Google Shape;98;p7"/>
          <p:cNvSpPr txBox="1"/>
          <p:nvPr>
            <p:ph idx="3" type="body"/>
          </p:nvPr>
        </p:nvSpPr>
        <p:spPr>
          <a:xfrm>
            <a:off x="5315125" y="1830425"/>
            <a:ext cx="20376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8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01" name="Google Shape;101;p8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8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8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8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06" name="Google Shape;106;p8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07" name="Google Shape;107;p8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8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12" name="Google Shape;112;p8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9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15" name="Google Shape;115;p9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9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9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9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9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20" name="Google Shape;120;p9"/>
          <p:cNvSpPr txBox="1"/>
          <p:nvPr>
            <p:ph idx="1" type="body"/>
          </p:nvPr>
        </p:nvSpPr>
        <p:spPr>
          <a:xfrm>
            <a:off x="1097775" y="4025300"/>
            <a:ext cx="6948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grpSp>
        <p:nvGrpSpPr>
          <p:cNvPr id="121" name="Google Shape;121;p9"/>
          <p:cNvGrpSpPr/>
          <p:nvPr/>
        </p:nvGrpSpPr>
        <p:grpSpPr>
          <a:xfrm>
            <a:off x="6791633" y="3181575"/>
            <a:ext cx="2352143" cy="2284388"/>
            <a:chOff x="6172200" y="2656118"/>
            <a:chExt cx="2971754" cy="2886151"/>
          </a:xfrm>
        </p:grpSpPr>
        <p:sp>
          <p:nvSpPr>
            <p:cNvPr id="122" name="Google Shape;122;p9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9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9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9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0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29" name="Google Shape;129;p10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0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0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0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0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34" name="Google Shape;134;p10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35" name="Google Shape;135;p10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0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0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0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"/>
          <p:cNvSpPr txBox="1"/>
          <p:nvPr>
            <p:ph idx="4294967295" type="subTitle"/>
          </p:nvPr>
        </p:nvSpPr>
        <p:spPr>
          <a:xfrm>
            <a:off x="576950" y="38144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rgbClr val="434343"/>
                </a:solidFill>
              </a:rPr>
              <a:t>By Cem Alemdar and Jonathan Shiery</a:t>
            </a:r>
            <a:endParaRPr i="1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7550" y="507250"/>
            <a:ext cx="2971800" cy="27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50" y="2299925"/>
            <a:ext cx="260985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8875" y="1463688"/>
            <a:ext cx="2609850" cy="15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6"/>
          <p:cNvSpPr txBox="1"/>
          <p:nvPr>
            <p:ph idx="4294967295" type="subTitle"/>
          </p:nvPr>
        </p:nvSpPr>
        <p:spPr>
          <a:xfrm>
            <a:off x="3070050" y="2887213"/>
            <a:ext cx="3003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“Building onto one another”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"/>
          <p:cNvSpPr txBox="1"/>
          <p:nvPr>
            <p:ph type="title"/>
          </p:nvPr>
        </p:nvSpPr>
        <p:spPr>
          <a:xfrm>
            <a:off x="842925" y="1142750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80" name="Google Shape;180;p17"/>
          <p:cNvSpPr txBox="1"/>
          <p:nvPr>
            <p:ph idx="1" type="body"/>
          </p:nvPr>
        </p:nvSpPr>
        <p:spPr>
          <a:xfrm>
            <a:off x="842925" y="1595500"/>
            <a:ext cx="57603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Game Mechanics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Build using previously placed beads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The beads stick to each other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Goal is to get from the start to the end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Different floor types that affect building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Game Progression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Hub world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Unlock new doors by completing a certain number of levels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 txBox="1"/>
          <p:nvPr>
            <p:ph type="title"/>
          </p:nvPr>
        </p:nvSpPr>
        <p:spPr>
          <a:xfrm>
            <a:off x="626575" y="990350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is this wisdom?</a:t>
            </a:r>
            <a:endParaRPr/>
          </a:p>
        </p:txBody>
      </p:sp>
      <p:sp>
        <p:nvSpPr>
          <p:cNvPr id="186" name="Google Shape;186;p18"/>
          <p:cNvSpPr txBox="1"/>
          <p:nvPr>
            <p:ph idx="1" type="body"/>
          </p:nvPr>
        </p:nvSpPr>
        <p:spPr>
          <a:xfrm>
            <a:off x="626575" y="1561900"/>
            <a:ext cx="57603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Most of our wisdom consists of knowledge provided by previous knowledge. In this game, you progress by building on previous versions of yourself.</a:t>
            </a:r>
            <a:endParaRPr/>
          </a:p>
        </p:txBody>
      </p:sp>
      <p:pic>
        <p:nvPicPr>
          <p:cNvPr id="187" name="Google Shape;1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0450" y="2710300"/>
            <a:ext cx="2857400" cy="229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Restrictions</a:t>
            </a:r>
            <a:endParaRPr/>
          </a:p>
        </p:txBody>
      </p:sp>
      <p:sp>
        <p:nvSpPr>
          <p:cNvPr id="193" name="Google Shape;193;p19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The grid cannot exceed 16 beads in either dimension at any time.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No glyphs are allowed in any beads.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Using only WASD and the space bar.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Only using the status line for the title and not using words of any kind.</a:t>
            </a:r>
            <a:br>
              <a:rPr lang="en"/>
            </a:br>
            <a:br>
              <a:rPr lang="en"/>
            </a:b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 txBox="1"/>
          <p:nvPr>
            <p:ph type="title"/>
          </p:nvPr>
        </p:nvSpPr>
        <p:spPr>
          <a:xfrm>
            <a:off x="3133350" y="263250"/>
            <a:ext cx="2877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 Mockups</a:t>
            </a:r>
            <a:endParaRPr/>
          </a:p>
        </p:txBody>
      </p:sp>
      <p:sp>
        <p:nvSpPr>
          <p:cNvPr id="199" name="Google Shape;199;p20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After</a:t>
            </a:r>
            <a:endParaRPr/>
          </a:p>
        </p:txBody>
      </p:sp>
      <p:pic>
        <p:nvPicPr>
          <p:cNvPr id="200" name="Google Shape;2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8642" y="1844350"/>
            <a:ext cx="3364709" cy="28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9150" y="1844350"/>
            <a:ext cx="3364709" cy="28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0"/>
          <p:cNvSpPr txBox="1"/>
          <p:nvPr>
            <p:ph idx="1" type="body"/>
          </p:nvPr>
        </p:nvSpPr>
        <p:spPr>
          <a:xfrm>
            <a:off x="2339450" y="1334950"/>
            <a:ext cx="899400" cy="5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Before</a:t>
            </a:r>
            <a:endParaRPr/>
          </a:p>
        </p:txBody>
      </p:sp>
      <p:sp>
        <p:nvSpPr>
          <p:cNvPr id="203" name="Google Shape;203;p20"/>
          <p:cNvSpPr txBox="1"/>
          <p:nvPr>
            <p:ph idx="1" type="body"/>
          </p:nvPr>
        </p:nvSpPr>
        <p:spPr>
          <a:xfrm>
            <a:off x="6414800" y="1353725"/>
            <a:ext cx="10905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After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"/>
          <p:cNvSpPr txBox="1"/>
          <p:nvPr>
            <p:ph idx="1" type="body"/>
          </p:nvPr>
        </p:nvSpPr>
        <p:spPr>
          <a:xfrm>
            <a:off x="6414800" y="1353725"/>
            <a:ext cx="10905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After</a:t>
            </a:r>
            <a:endParaRPr/>
          </a:p>
        </p:txBody>
      </p:sp>
      <p:pic>
        <p:nvPicPr>
          <p:cNvPr id="209" name="Google Shape;209;p21"/>
          <p:cNvPicPr preferRelativeResize="0"/>
          <p:nvPr/>
        </p:nvPicPr>
        <p:blipFill rotWithShape="1">
          <a:blip r:embed="rId3">
            <a:alphaModFix/>
          </a:blip>
          <a:srcRect b="8040" l="0" r="0" t="8031"/>
          <a:stretch/>
        </p:blipFill>
        <p:spPr>
          <a:xfrm>
            <a:off x="5228642" y="1844350"/>
            <a:ext cx="3364709" cy="28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1"/>
          <p:cNvPicPr preferRelativeResize="0"/>
          <p:nvPr/>
        </p:nvPicPr>
        <p:blipFill rotWithShape="1">
          <a:blip r:embed="rId4">
            <a:alphaModFix/>
          </a:blip>
          <a:srcRect b="8040" l="0" r="0" t="8031"/>
          <a:stretch/>
        </p:blipFill>
        <p:spPr>
          <a:xfrm>
            <a:off x="959150" y="1844350"/>
            <a:ext cx="3364709" cy="28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1"/>
          <p:cNvSpPr txBox="1"/>
          <p:nvPr>
            <p:ph type="title"/>
          </p:nvPr>
        </p:nvSpPr>
        <p:spPr>
          <a:xfrm>
            <a:off x="3133350" y="263250"/>
            <a:ext cx="2877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 Mockups</a:t>
            </a:r>
            <a:endParaRPr/>
          </a:p>
        </p:txBody>
      </p:sp>
      <p:sp>
        <p:nvSpPr>
          <p:cNvPr id="212" name="Google Shape;212;p21"/>
          <p:cNvSpPr txBox="1"/>
          <p:nvPr>
            <p:ph idx="1" type="body"/>
          </p:nvPr>
        </p:nvSpPr>
        <p:spPr>
          <a:xfrm>
            <a:off x="2339450" y="1334950"/>
            <a:ext cx="899400" cy="5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Before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"/>
          <p:cNvSpPr txBox="1"/>
          <p:nvPr>
            <p:ph idx="1" type="body"/>
          </p:nvPr>
        </p:nvSpPr>
        <p:spPr>
          <a:xfrm>
            <a:off x="6414800" y="1353725"/>
            <a:ext cx="10905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After</a:t>
            </a:r>
            <a:endParaRPr/>
          </a:p>
        </p:txBody>
      </p:sp>
      <p:pic>
        <p:nvPicPr>
          <p:cNvPr id="218" name="Google Shape;218;p22"/>
          <p:cNvPicPr preferRelativeResize="0"/>
          <p:nvPr/>
        </p:nvPicPr>
        <p:blipFill rotWithShape="1">
          <a:blip r:embed="rId3">
            <a:alphaModFix/>
          </a:blip>
          <a:srcRect b="8040" l="0" r="0" t="8031"/>
          <a:stretch/>
        </p:blipFill>
        <p:spPr>
          <a:xfrm>
            <a:off x="5228642" y="1844350"/>
            <a:ext cx="3364709" cy="28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2"/>
          <p:cNvPicPr preferRelativeResize="0"/>
          <p:nvPr/>
        </p:nvPicPr>
        <p:blipFill rotWithShape="1">
          <a:blip r:embed="rId4">
            <a:alphaModFix/>
          </a:blip>
          <a:srcRect b="8040" l="0" r="0" t="8031"/>
          <a:stretch/>
        </p:blipFill>
        <p:spPr>
          <a:xfrm>
            <a:off x="959150" y="1844350"/>
            <a:ext cx="3364709" cy="28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2"/>
          <p:cNvSpPr txBox="1"/>
          <p:nvPr>
            <p:ph type="title"/>
          </p:nvPr>
        </p:nvSpPr>
        <p:spPr>
          <a:xfrm>
            <a:off x="3133350" y="263250"/>
            <a:ext cx="2877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 Mockups</a:t>
            </a:r>
            <a:endParaRPr/>
          </a:p>
        </p:txBody>
      </p:sp>
      <p:sp>
        <p:nvSpPr>
          <p:cNvPr id="221" name="Google Shape;221;p22"/>
          <p:cNvSpPr txBox="1"/>
          <p:nvPr>
            <p:ph idx="1" type="body"/>
          </p:nvPr>
        </p:nvSpPr>
        <p:spPr>
          <a:xfrm>
            <a:off x="2339450" y="1334950"/>
            <a:ext cx="899400" cy="5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Before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olse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