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bb4b490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bb4b490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bb4b490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bb4b490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bb4b490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bb4b490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bb4b49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fbb4b49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fbb4b490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fbb4b490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fbb4b490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fbb4b490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bb4b490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fbb4b490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29650" y="559475"/>
            <a:ext cx="628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400"/>
              <a:t>O</a:t>
            </a:r>
            <a:r>
              <a:rPr lang="ko" sz="4000"/>
              <a:t>pen-domain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400"/>
              <a:t>Q</a:t>
            </a:r>
            <a:r>
              <a:rPr lang="ko" sz="4000"/>
              <a:t>uestion</a:t>
            </a:r>
            <a:r>
              <a:rPr lang="ko" sz="5400"/>
              <a:t> </a:t>
            </a:r>
            <a:r>
              <a:rPr b="1" lang="ko" sz="5400"/>
              <a:t>A</a:t>
            </a:r>
            <a:r>
              <a:rPr lang="ko" sz="4000"/>
              <a:t>nswering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7209700" y="4474575"/>
            <a:ext cx="17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Hyungjoo Jang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What is Open-domain QA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다양한 주제(도메인)에 대한 자연어 질의에 대한 답변을 찾는 문제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데이터는 자연어 질의(Question)과 이에 대응하는 정답(Answer)이 포함된 문서(Context, Document)로 구성되어 있음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방대한 양의 문서(Wikipedia, etc)에서 질의에 대한 정답을 찾아내야 하기 때문에 정확도 뿐만 아니라 추론 시간이 매우 중요함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34225"/>
            <a:ext cx="3864050" cy="35475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Datasets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800" y="1869375"/>
            <a:ext cx="3167500" cy="20772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Approaches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Retriever-Reader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2 Stage :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IR - traditional sparse vector search algorithm (e.g. TF-IDF, BM25, etc)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Neural reading comprehension model (e.g. Bert, etc)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Dense Retriever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Dense representations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Retriever-free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GPT-3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Retriever-reader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Bert 같은 Transformer 계열의 모델이 성능이 높지만, 모든 문서를 넣어서 계산하는 것은 사실상 불가능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정답이 있을 것 같은 문장이나 문서를 여러개 뽑아두고 거기서 정답을 찾아내자 -&gt; Retriever + Reader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Retriever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주로 IR(Information Retrieval) 알고리즘인 TF-IDF나 BM25를 사용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Reader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기계 독해 문제에서 높은 성능을 보이는 모델들을 주로 사용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( 입력된 문장이나 문서가 정답을 포함하고 있는지 + 문장이나 문서에서 정답이 시작하는 위치 + 정답이 끝나는 위치 ) 를 사용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25" y="2620912"/>
            <a:ext cx="3237900" cy="9806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Retriever-reader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400">
                <a:solidFill>
                  <a:schemeClr val="dk1"/>
                </a:solidFill>
              </a:rPr>
              <a:t>Benchmark Results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00" y="1650325"/>
            <a:ext cx="3814606" cy="2921826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Dense Retriever</a:t>
            </a:r>
            <a:endParaRPr b="1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문장을 sparse vector로 변환하는 첫 Stage 과정을 빼고, 문장 자체를 dense representation으로 변환하자.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1 stage만을 사용하기 때문에 시간 측면에서 이점이 있었지만 문장을 적합한 dense representation으로 변환하도록 모델을 학습시키는 것이 어려움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최근 Dense Retriever 방식을 사용하여 실시간에 가까운 추론 속도를 보이면서 Retriever-reader 방식에 근접한 성능을 보이는 연구 결과가 많이 발표됨 - Dense Phrases (seo et al.)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612" y="3221850"/>
            <a:ext cx="3890775" cy="1237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Retriever-free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질의에 해당하는 정답을 문서에서 찾아내는 것이 아닌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실제 지식을 모델이 학습하도록 하여 주어진 질의에 대한 답을 생성하도록 모델을 학습하는 방법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Zero-shot, Few-shot learning의 연구로 진행되고 있음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GPT-3 같이 매우x3 큰 모델을 사용해 지식(knowledge base)를 배우도록 함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