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8"/>
    <p:restoredTop sz="56490"/>
  </p:normalViewPr>
  <p:slideViewPr>
    <p:cSldViewPr snapToGrid="0" snapToObjects="1">
      <p:cViewPr varScale="1">
        <p:scale>
          <a:sx n="57" d="100"/>
          <a:sy n="5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1511-8463-9945-87C1-77A5A0B50178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0F40-7346-7743-A14E-DAE33F45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View:   http://</a:t>
            </a:r>
            <a:r>
              <a:rPr lang="en-US" dirty="0" err="1"/>
              <a:t>blockchain</a:t>
            </a:r>
            <a:r>
              <a:rPr lang="en-US" dirty="0"/>
              <a:t>-coffee-</a:t>
            </a:r>
            <a:r>
              <a:rPr lang="en-US" dirty="0" err="1"/>
              <a:t>web.mybluemix.net</a:t>
            </a:r>
            <a:r>
              <a:rPr lang="en-US" dirty="0"/>
              <a:t>/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40F40-7346-7743-A14E-DAE33F45E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48E-0427-2B4C-81DF-3F32C73E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E6B0-5565-AB4E-8D88-2B610FE18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8559-7B8F-4E42-B271-45FF7CB7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F448-214B-844E-BF57-2E87E2E3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C93D-703D-9741-B6B1-CBCE2B24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79BA-0ECF-464C-A93F-38164EA0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16182-09AB-C04A-8302-F613183D8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AE2C-5E64-D94B-A065-7305A503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D8A-5726-D443-81A2-8C44B7A1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2C83-6704-084E-841E-F98CE84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6EF3E-5E24-BD4D-9484-975D25F6D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AECD-BB50-5546-9033-F4FA1A1A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24F6-1C16-CA41-A797-7AB0B73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6A90-AD01-FC4D-8A36-A43B38F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10B0-4EC3-6F47-A09D-829FF97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D900-914A-1B43-9424-71D3C98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C533-3C22-BC4B-8A02-B349300A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D3A3-96F1-5246-8903-BDFB0DD0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A46A-DAF4-C44F-8980-72E28138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1F32-AB06-FB4F-BC9C-C6A79A9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E487-70A8-AC4B-957C-08CE1F05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3D7F-EE9A-2E4C-B607-565EE8EA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974E-C6A5-414A-B933-4465C216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5AE4-F617-2942-9A40-116264DB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5788-8A6C-AB45-8F55-7580F7A7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F9BD-18DB-3046-AE73-A21F0054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DF15-66B8-2340-B298-811A4B84B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D24D-E17C-DC42-9ECB-16CD4EF9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2578-5776-2E46-B313-6643898C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957B-B266-864D-8938-2CF4C4FF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DEC5-D6BB-6347-A139-F645FF2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87C6-AA04-E44B-914C-2A0B8791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9730-9919-254D-BF31-12DB382B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89F2-4EF6-DB47-8BFD-06A5F541D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4577F-2571-5346-8376-18FB57E25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87790-5AF6-9F4B-B13E-008E7A7F9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E0F94-C4DB-FA43-8FA8-FBF35AE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094AD-B548-E840-B57F-21029165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03F9-FDA1-5349-B577-D54B9CC8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BDD8-F4D6-A841-BEA5-BB7D0A8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C3EB-D5E9-7C49-B3F7-5550DD89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4CA19-FC2A-2C4E-BA93-94823C23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5CFB-6090-1940-B76F-1628D047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6533-990B-5C40-AB78-7E325F68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F91B3-4506-684D-9771-4147340C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78E84-85A8-404A-AA4D-C2BFEBA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35A-433C-8F4D-8D91-8A8C5F77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460D-9EE7-A040-B931-24662EA1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C8D6A-474C-C145-A3EB-221633D46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817E-5D73-3844-954C-9EBD23EC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61C4-FC58-D24B-A61E-9D1D4275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7DA1F-93F6-9549-9F7D-88A659D4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7D20-61F8-C54D-833C-071252B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0FD9-E3FC-7F4A-94E9-A638A4516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9C78-5554-6042-8004-28B55F05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301D-E94F-8049-ADE1-B97E0C06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BC39-4B4B-BC45-9CA4-AC44271A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0DFE-DC21-4246-A261-4E13AE8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B42EF-CED2-0840-87E8-C989969E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16-8356-6C4D-AE1D-50E1F59D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8C90-C73B-8443-80EF-33553DA6F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69-8B2E-204F-A6D9-C47CAA28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48A5-AA89-BE48-94E2-15F2F8563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626E7-572E-2949-8D2B-5D1AA24F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9" y="0"/>
            <a:ext cx="528046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66FC4-8722-5B49-A8A1-F7F3E8E5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886" y="3858882"/>
            <a:ext cx="1652993" cy="1451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6FDD2A-ABA8-FD4D-99A3-BB7B9650E46D}"/>
              </a:ext>
            </a:extLst>
          </p:cNvPr>
          <p:cNvSpPr txBox="1"/>
          <p:nvPr/>
        </p:nvSpPr>
        <p:spPr>
          <a:xfrm>
            <a:off x="5799669" y="454713"/>
            <a:ext cx="5335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Join a Coffee </a:t>
            </a:r>
            <a:r>
              <a:rPr lang="en-US" sz="4000" dirty="0" err="1"/>
              <a:t>Blockchain</a:t>
            </a:r>
            <a:r>
              <a:rPr lang="en-US" sz="4000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8DE96-7158-AF4F-99B4-FDAA6003E839}"/>
              </a:ext>
            </a:extLst>
          </p:cNvPr>
          <p:cNvSpPr txBox="1"/>
          <p:nvPr/>
        </p:nvSpPr>
        <p:spPr>
          <a:xfrm>
            <a:off x="5894200" y="2454690"/>
            <a:ext cx="4474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Network: Wolfpack</a:t>
            </a:r>
          </a:p>
          <a:p>
            <a:r>
              <a:rPr lang="en-US" sz="4000" dirty="0"/>
              <a:t>Password:IBMC10ud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3922-F616-FD45-8347-8A2A03E3C930}"/>
              </a:ext>
            </a:extLst>
          </p:cNvPr>
          <p:cNvSpPr txBox="1"/>
          <p:nvPr/>
        </p:nvSpPr>
        <p:spPr>
          <a:xfrm>
            <a:off x="5682138" y="4736892"/>
            <a:ext cx="5835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Follow @</a:t>
            </a:r>
            <a:r>
              <a:rPr lang="en-US" sz="4000" dirty="0" err="1"/>
              <a:t>IBMWolfpack</a:t>
            </a:r>
            <a:endParaRPr lang="en-US" sz="4000" dirty="0"/>
          </a:p>
          <a:p>
            <a:r>
              <a:rPr lang="en-US" sz="4000" dirty="0"/>
              <a:t>for winner announcements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37963-2F61-3544-B3E1-9892311A9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669" y="1539894"/>
            <a:ext cx="3048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29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Norton</dc:creator>
  <cp:lastModifiedBy>Zachary Norton</cp:lastModifiedBy>
  <cp:revision>5</cp:revision>
  <dcterms:created xsi:type="dcterms:W3CDTF">2018-03-19T20:40:17Z</dcterms:created>
  <dcterms:modified xsi:type="dcterms:W3CDTF">2018-03-21T20:12:06Z</dcterms:modified>
</cp:coreProperties>
</file>