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3A44-479A-41B2-B710-8A20742A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4019E-6AC3-4173-99BC-1335E6039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C96B-3217-430B-AC38-1A5183EF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3143-F988-41AF-89DD-4C3CD5ED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A6BE-026E-453D-AD71-28CA12D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5082-CC05-41F2-99A6-44542BA0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917FD-640C-48C5-9B23-C670ACB7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4C242-F282-41F0-AE31-32FFED3A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1F37B-27CA-4F1D-B4F1-32B7829C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1236-04E6-43F0-80E2-FCFDEBD5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264F4-6396-49E3-98CB-4A1404426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1166-3B9D-4253-8FFC-7FBC97218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4CB0-8EF9-43A1-BDF6-4BDD6560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2FE6-BFB8-4E40-9586-C1749D49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1AD2-6271-41CE-9EBB-3AC4F267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77AE-8449-46E9-BD3B-BC3C342A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632E-BD3A-4942-8D43-4798A23A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115C-EF85-4D76-8309-89CF17CC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7BFC-D3CD-484F-AF05-F3AC34FA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F5BD-2936-4F40-B641-4929E3DC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098D-9754-4FEC-A6F0-38C60B2A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95040-682A-4283-A945-BA944638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FC18-0B51-4F9F-A278-D7615D62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5988-CC98-4BA7-9A98-230711D6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5B47-2A3F-41FF-A30A-27A4E2B4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12A0-0E93-4EB7-AFF6-2F38FD34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8D84-9B88-4759-A401-968F48FC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829A5-9B62-4870-BEEF-66C990121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3C941-91F6-4BF9-B685-F7ACD7EC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4861-06B4-47D0-A7F1-FDFAB081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6816-7AB1-4276-8A21-BD9EA2AD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CB7-026C-45B6-9AB0-2DAFFF65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F105-E0A0-418C-A48F-A078261D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142B7-DDBB-4DD2-84FD-79A7F081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294E2-FB6D-49FF-A112-95D06EBC8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C7130-0CBF-435F-908B-314EA948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100B1-8802-4BB3-91E3-E57C6E48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94678-9566-4D86-9901-8D7BB423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68384-A246-4CB6-B0C7-D3C99B41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10CE-212B-4BC4-9B11-79575954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37C7B-B194-4BF7-90DA-EEFBBFD3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D3BEC-F5AE-40CF-8F83-AC3FA62F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B12D-1050-43D2-B9BF-472DD4FA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EEAB5-2F3A-46F3-AC5C-D3F91C1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EE26A-42D1-4D6E-8696-B82AB346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B5D0C-64BA-40AB-A7CA-A1C24F26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429C-4D1C-490E-AD7F-3CF149BF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9CF6-4E6A-4890-B7E5-C623209B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D5105-7600-4104-8215-ED6BF2EB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1FB2-7244-44AB-BBB3-DF4B7828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D4E1-0751-4750-9050-B40126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B13E1-105A-4E68-9E68-B6C487F5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868F-49DE-4324-A5EC-3D085926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5F22D-7D37-42E5-B7E6-731BE1CCD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50BA-D85E-4C10-B384-BA88F419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87128-2713-46D6-AA45-1E02A9BC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E7FEE-3641-49D5-938C-62B1BFE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398AC-0FF5-4EC7-9495-0CAAD40D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3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56182-8576-4B63-B8FB-BCBE30F6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9810-3891-4A9C-B81C-AFE0C472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C753-4D6B-46AA-A138-CE08BF8B8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10B5-3022-498F-9937-340A3EA1A3F0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FE2B-DD8C-4960-8DAA-BBD12F33A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023A2-8BBA-430C-B75F-67ECBCB11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B6CA-909C-4545-8D30-A30D52E2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DA27EC-5040-4D30-9CEE-BDA7D828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323" y="1154260"/>
            <a:ext cx="9144000" cy="95589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NHÓM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84336-E575-4290-B2C4-5ABCE5CA9C93}"/>
              </a:ext>
            </a:extLst>
          </p:cNvPr>
          <p:cNvSpPr/>
          <p:nvPr/>
        </p:nvSpPr>
        <p:spPr>
          <a:xfrm>
            <a:off x="1147500" y="2291950"/>
            <a:ext cx="10569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</a:rPr>
              <a:t>CALCULATOR ON ANDROID STUDIO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B20F2-835B-4BDF-92E7-7C96170FC2E9}"/>
              </a:ext>
            </a:extLst>
          </p:cNvPr>
          <p:cNvSpPr/>
          <p:nvPr/>
        </p:nvSpPr>
        <p:spPr>
          <a:xfrm>
            <a:off x="7340008" y="5356362"/>
            <a:ext cx="4851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Lý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Đạt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– 17110278</a:t>
            </a:r>
          </a:p>
          <a:p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Trần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Quang Long – 17110328</a:t>
            </a:r>
          </a:p>
          <a:p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Lưu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Văn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Quận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- 17110355</a:t>
            </a:r>
          </a:p>
          <a:p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Hoàng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</a:rPr>
              <a:t>Thình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- 17110372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3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2C7B511-2B4F-4D62-89E1-C7ED558E9E74}"/>
              </a:ext>
            </a:extLst>
          </p:cNvPr>
          <p:cNvSpPr txBox="1">
            <a:spLocks/>
          </p:cNvSpPr>
          <p:nvPr/>
        </p:nvSpPr>
        <p:spPr>
          <a:xfrm>
            <a:off x="1524000" y="2951053"/>
            <a:ext cx="9144000" cy="955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28630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ran Long\Downloads\My First Document (4).png">
            <a:extLst>
              <a:ext uri="{FF2B5EF4-FFF2-40B4-BE49-F238E27FC236}">
                <a16:creationId xmlns:a16="http://schemas.microsoft.com/office/drawing/2014/main" id="{74240541-4AE9-447B-93BA-03EEBD395A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62" y="0"/>
            <a:ext cx="916744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11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216562-6F2B-4138-B600-68F55C128E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" y="0"/>
            <a:ext cx="104241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63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95EF0-238D-421F-A1C1-2F37610464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21" y="590843"/>
            <a:ext cx="3727381" cy="537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9B83C4-3349-4A4F-BFAD-A6B9889395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09" y="590843"/>
            <a:ext cx="3727381" cy="536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96F05-511B-4951-BF61-3CCBB0C5131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03" y="598718"/>
            <a:ext cx="3461768" cy="5365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D91B08-7832-4B86-9CE9-AD7CCDA11A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91" y="1058594"/>
            <a:ext cx="3591512" cy="474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7A90E-FC4E-4E2B-852D-8EABD90AA1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53" y="1058594"/>
            <a:ext cx="3591512" cy="4740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9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B705C-3452-47E4-A1D5-4E6DD49762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2511" cy="67524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60D449-0F30-4F8E-AC34-E0C18623F13C}"/>
              </a:ext>
            </a:extLst>
          </p:cNvPr>
          <p:cNvSpPr/>
          <p:nvPr/>
        </p:nvSpPr>
        <p:spPr>
          <a:xfrm>
            <a:off x="4262511" y="152868"/>
            <a:ext cx="4768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</a:rPr>
              <a:t>Fragment Calculator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8C92B-7A65-49E6-BD4B-A879BCFC8C66}"/>
              </a:ext>
            </a:extLst>
          </p:cNvPr>
          <p:cNvSpPr/>
          <p:nvPr/>
        </p:nvSpPr>
        <p:spPr>
          <a:xfrm>
            <a:off x="4262511" y="1553661"/>
            <a:ext cx="7709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Verdana" panose="020B0604030504040204" pitchFamily="34" charset="0"/>
              </a:rPr>
              <a:t>Sử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dụng</a:t>
            </a:r>
            <a:r>
              <a:rPr lang="en-US" sz="2000" dirty="0">
                <a:latin typeface="Verdana" panose="020B0604030504040204" pitchFamily="34" charset="0"/>
              </a:rPr>
              <a:t> Class Node </a:t>
            </a:r>
            <a:r>
              <a:rPr lang="en-US" sz="2000" dirty="0" err="1">
                <a:latin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chứa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nội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dụng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của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các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toán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hạng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toán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tử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DB5D3-1FD3-4D2C-BEBC-3EBD39BD31FF}"/>
              </a:ext>
            </a:extLst>
          </p:cNvPr>
          <p:cNvSpPr/>
          <p:nvPr/>
        </p:nvSpPr>
        <p:spPr>
          <a:xfrm>
            <a:off x="4262511" y="2467848"/>
            <a:ext cx="7709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Verdana" panose="020B0604030504040204" pitchFamily="34" charset="0"/>
              </a:rPr>
              <a:t>Sử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dụng</a:t>
            </a:r>
            <a:r>
              <a:rPr lang="en-US" sz="2000" dirty="0">
                <a:latin typeface="Verdana" panose="020B0604030504040204" pitchFamily="34" charset="0"/>
              </a:rPr>
              <a:t> class STACK </a:t>
            </a:r>
            <a:r>
              <a:rPr lang="en-US" sz="2000" dirty="0" err="1">
                <a:latin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quản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lý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xử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lý</a:t>
            </a:r>
            <a:r>
              <a:rPr lang="en-US" sz="2000" dirty="0">
                <a:latin typeface="Verdana" panose="020B0604030504040204" pitchFamily="34" charset="0"/>
              </a:rPr>
              <a:t> class Node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A65E26-6E8F-4656-87EA-D12992AAAF1C}"/>
              </a:ext>
            </a:extLst>
          </p:cNvPr>
          <p:cNvSpPr/>
          <p:nvPr/>
        </p:nvSpPr>
        <p:spPr>
          <a:xfrm>
            <a:off x="4262511" y="3074259"/>
            <a:ext cx="7709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Verdana" panose="020B0604030504040204" pitchFamily="34" charset="0"/>
              </a:rPr>
              <a:t>Sử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dụng</a:t>
            </a:r>
            <a:r>
              <a:rPr lang="en-US" sz="2000" dirty="0">
                <a:latin typeface="Verdana" panose="020B0604030504040204" pitchFamily="34" charset="0"/>
              </a:rPr>
              <a:t> class </a:t>
            </a:r>
            <a:r>
              <a:rPr lang="en-US" sz="2000" dirty="0" err="1">
                <a:latin typeface="Verdana" panose="020B0604030504040204" pitchFamily="34" charset="0"/>
              </a:rPr>
              <a:t>ConvertToSuffix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chuyển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biểu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thức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về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dạng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hậu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tố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thực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hiện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tính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toán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01CEE-9010-4675-A187-24526025F3BD}"/>
              </a:ext>
            </a:extLst>
          </p:cNvPr>
          <p:cNvSpPr/>
          <p:nvPr/>
        </p:nvSpPr>
        <p:spPr>
          <a:xfrm>
            <a:off x="4262511" y="4089922"/>
            <a:ext cx="7709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</a:rPr>
              <a:t>Sau </a:t>
            </a:r>
            <a:r>
              <a:rPr lang="en-US" sz="2000" dirty="0" err="1">
                <a:latin typeface="Verdana" panose="020B0604030504040204" pitchFamily="34" charset="0"/>
              </a:rPr>
              <a:t>khi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có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kết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quả</a:t>
            </a:r>
            <a:r>
              <a:rPr lang="en-US" sz="2000" dirty="0">
                <a:latin typeface="Verdana" panose="020B0604030504040204" pitchFamily="34" charset="0"/>
              </a:rPr>
              <a:t> ta l</a:t>
            </a:r>
            <a:r>
              <a:rPr lang="vi-VN" sz="2000" dirty="0">
                <a:latin typeface="Verdana" panose="020B0604030504040204" pitchFamily="34" charset="0"/>
              </a:rPr>
              <a:t>ư</a:t>
            </a:r>
            <a:r>
              <a:rPr lang="en-US" sz="2000" dirty="0">
                <a:latin typeface="Verdana" panose="020B0604030504040204" pitchFamily="34" charset="0"/>
              </a:rPr>
              <a:t>u </a:t>
            </a:r>
            <a:r>
              <a:rPr lang="en-US" sz="2000" dirty="0" err="1">
                <a:latin typeface="Verdana" panose="020B0604030504040204" pitchFamily="34" charset="0"/>
              </a:rPr>
              <a:t>vào</a:t>
            </a:r>
            <a:r>
              <a:rPr lang="en-US" sz="2000" dirty="0">
                <a:latin typeface="Verdana" panose="020B0604030504040204" pitchFamily="34" charset="0"/>
              </a:rPr>
              <a:t> class Shared </a:t>
            </a:r>
            <a:r>
              <a:rPr lang="en-US" sz="2000" dirty="0" err="1">
                <a:latin typeface="Verdana" panose="020B0604030504040204" pitchFamily="34" charset="0"/>
              </a:rPr>
              <a:t>Preprences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8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CB1EF-0BA9-49C3-8A0F-D9B72BB03E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248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FF3D00-A295-47CA-AC58-F186F68F3065}"/>
              </a:ext>
            </a:extLst>
          </p:cNvPr>
          <p:cNvSpPr/>
          <p:nvPr/>
        </p:nvSpPr>
        <p:spPr>
          <a:xfrm>
            <a:off x="4262511" y="152868"/>
            <a:ext cx="4768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</a:rPr>
              <a:t>Fragment History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7EB22-85C2-4393-A9A6-E760A566EBB3}"/>
              </a:ext>
            </a:extLst>
          </p:cNvPr>
          <p:cNvSpPr/>
          <p:nvPr/>
        </p:nvSpPr>
        <p:spPr>
          <a:xfrm>
            <a:off x="4262511" y="1553661"/>
            <a:ext cx="7709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</a:rPr>
              <a:t>Sau </a:t>
            </a:r>
            <a:r>
              <a:rPr lang="en-US" sz="2000" dirty="0" err="1">
                <a:latin typeface="Verdana" panose="020B0604030504040204" pitchFamily="34" charset="0"/>
              </a:rPr>
              <a:t>khi</a:t>
            </a:r>
            <a:r>
              <a:rPr lang="en-US" sz="2000" dirty="0">
                <a:latin typeface="Verdana" panose="020B0604030504040204" pitchFamily="34" charset="0"/>
              </a:rPr>
              <a:t> l</a:t>
            </a:r>
            <a:r>
              <a:rPr lang="vi-VN" sz="2000" dirty="0">
                <a:latin typeface="Verdana" panose="020B0604030504040204" pitchFamily="34" charset="0"/>
              </a:rPr>
              <a:t>ư</a:t>
            </a:r>
            <a:r>
              <a:rPr lang="en-US" sz="2000" dirty="0">
                <a:latin typeface="Verdana" panose="020B0604030504040204" pitchFamily="34" charset="0"/>
              </a:rPr>
              <a:t>u </a:t>
            </a:r>
            <a:r>
              <a:rPr lang="en-US" sz="2000" dirty="0" err="1">
                <a:latin typeface="Verdana" panose="020B0604030504040204" pitchFamily="34" charset="0"/>
              </a:rPr>
              <a:t>thông</a:t>
            </a:r>
            <a:r>
              <a:rPr lang="en-US" sz="2000" dirty="0">
                <a:latin typeface="Verdana" panose="020B0604030504040204" pitchFamily="34" charset="0"/>
              </a:rPr>
              <a:t> tin </a:t>
            </a:r>
            <a:r>
              <a:rPr lang="en-US" sz="2000" dirty="0" err="1">
                <a:latin typeface="Verdana" panose="020B0604030504040204" pitchFamily="34" charset="0"/>
              </a:rPr>
              <a:t>tính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toán</a:t>
            </a:r>
            <a:r>
              <a:rPr lang="en-US" sz="2000" dirty="0">
                <a:latin typeface="Verdana" panose="020B0604030504040204" pitchFamily="34" charset="0"/>
              </a:rPr>
              <a:t> đ</a:t>
            </a:r>
            <a:r>
              <a:rPr lang="vi-VN" sz="2000" dirty="0">
                <a:latin typeface="Verdana" panose="020B0604030504040204" pitchFamily="34" charset="0"/>
              </a:rPr>
              <a:t>ư</a:t>
            </a:r>
            <a:r>
              <a:rPr lang="en-US" sz="2000" dirty="0" err="1">
                <a:latin typeface="Verdana" panose="020B0604030504040204" pitchFamily="34" charset="0"/>
              </a:rPr>
              <a:t>ợc</a:t>
            </a:r>
            <a:r>
              <a:rPr lang="en-US" sz="2000" dirty="0">
                <a:latin typeface="Verdana" panose="020B0604030504040204" pitchFamily="34" charset="0"/>
              </a:rPr>
              <a:t> ở Fragment Calculator, ta </a:t>
            </a:r>
            <a:r>
              <a:rPr lang="en-US" sz="2000" dirty="0" err="1">
                <a:latin typeface="Verdana" panose="020B0604030504040204" pitchFamily="34" charset="0"/>
              </a:rPr>
              <a:t>tạo</a:t>
            </a:r>
            <a:r>
              <a:rPr lang="en-US" sz="2000" dirty="0">
                <a:latin typeface="Verdana" panose="020B0604030504040204" pitchFamily="34" charset="0"/>
              </a:rPr>
              <a:t> 1 layout </a:t>
            </a:r>
            <a:r>
              <a:rPr lang="en-US" sz="2000" dirty="0" err="1">
                <a:latin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</a:rPr>
              <a:t> adapter </a:t>
            </a:r>
            <a:r>
              <a:rPr lang="en-US" sz="2000" dirty="0" err="1">
                <a:latin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hiển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thị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danh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sách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lịch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sử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theo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dạng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listview</a:t>
            </a:r>
            <a:r>
              <a:rPr lang="en-US" sz="2000" dirty="0">
                <a:latin typeface="Verdana" panose="020B0604030504040204" pitchFamily="34" charset="0"/>
              </a:rPr>
              <a:t> đ</a:t>
            </a:r>
            <a:r>
              <a:rPr lang="vi-VN" sz="2000" dirty="0">
                <a:latin typeface="Verdana" panose="020B0604030504040204" pitchFamily="34" charset="0"/>
              </a:rPr>
              <a:t>ư</a:t>
            </a:r>
            <a:r>
              <a:rPr lang="en-US" sz="2000" dirty="0" err="1">
                <a:latin typeface="Verdana" panose="020B0604030504040204" pitchFamily="34" charset="0"/>
              </a:rPr>
              <a:t>ợc</a:t>
            </a:r>
            <a:r>
              <a:rPr lang="en-US" sz="2000" dirty="0">
                <a:latin typeface="Verdana" panose="020B0604030504040204" pitchFamily="34" charset="0"/>
              </a:rPr>
              <a:t> custom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9D76-FB6C-4E07-A192-83290E1FB43C}"/>
              </a:ext>
            </a:extLst>
          </p:cNvPr>
          <p:cNvSpPr/>
          <p:nvPr/>
        </p:nvSpPr>
        <p:spPr>
          <a:xfrm>
            <a:off x="4262510" y="2739011"/>
            <a:ext cx="7709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Verdana" panose="020B0604030504040204" pitchFamily="34" charset="0"/>
              </a:rPr>
              <a:t>Nếu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muốn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xoá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lịch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sử</a:t>
            </a:r>
            <a:r>
              <a:rPr lang="en-US" sz="2000" dirty="0">
                <a:latin typeface="Verdana" panose="020B0604030504040204" pitchFamily="34" charset="0"/>
              </a:rPr>
              <a:t> ta </a:t>
            </a:r>
            <a:r>
              <a:rPr lang="en-US" sz="2000" dirty="0" err="1">
                <a:latin typeface="Verdana" panose="020B0604030504040204" pitchFamily="34" charset="0"/>
              </a:rPr>
              <a:t>chọn</a:t>
            </a:r>
            <a:r>
              <a:rPr lang="en-US" sz="2000" dirty="0">
                <a:latin typeface="Verdana" panose="020B0604030504040204" pitchFamily="34" charset="0"/>
              </a:rPr>
              <a:t> item </a:t>
            </a:r>
            <a:r>
              <a:rPr lang="en-US" sz="2000" dirty="0" err="1">
                <a:latin typeface="Verdana" panose="020B0604030504040204" pitchFamily="34" charset="0"/>
              </a:rPr>
              <a:t>muốn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xoá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chọn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nút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xoá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xoá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đi</a:t>
            </a:r>
            <a:r>
              <a:rPr lang="en-US" sz="2000" dirty="0">
                <a:latin typeface="Verdana" panose="020B0604030504040204" pitchFamily="34" charset="0"/>
              </a:rPr>
              <a:t> item </a:t>
            </a:r>
            <a:r>
              <a:rPr lang="en-US" sz="2000" dirty="0" err="1">
                <a:latin typeface="Verdana" panose="020B0604030504040204" pitchFamily="34" charset="0"/>
              </a:rPr>
              <a:t>tức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thông</a:t>
            </a:r>
            <a:r>
              <a:rPr lang="en-US" sz="2000" dirty="0">
                <a:latin typeface="Verdana" panose="020B0604030504040204" pitchFamily="34" charset="0"/>
              </a:rPr>
              <a:t> tin </a:t>
            </a:r>
            <a:r>
              <a:rPr lang="en-US" sz="2000" dirty="0" err="1">
                <a:latin typeface="Verdana" panose="020B0604030504040204" pitchFamily="34" charset="0"/>
              </a:rPr>
              <a:t>cần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xoá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680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519A1C-2046-40E5-B0B6-FE05C4044A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359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99F109-1CF9-4767-9451-D1093A010F4F}"/>
              </a:ext>
            </a:extLst>
          </p:cNvPr>
          <p:cNvSpPr/>
          <p:nvPr/>
        </p:nvSpPr>
        <p:spPr>
          <a:xfrm>
            <a:off x="4262511" y="152868"/>
            <a:ext cx="4768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</a:rPr>
              <a:t>Fragment </a:t>
            </a:r>
            <a:r>
              <a:rPr lang="en-US" sz="2800" dirty="0" err="1">
                <a:latin typeface="Verdana" panose="020B0604030504040204" pitchFamily="34" charset="0"/>
              </a:rPr>
              <a:t>UnitConvertter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FBD2D-55BF-4292-825D-16936A6FAE12}"/>
              </a:ext>
            </a:extLst>
          </p:cNvPr>
          <p:cNvSpPr/>
          <p:nvPr/>
        </p:nvSpPr>
        <p:spPr>
          <a:xfrm>
            <a:off x="4262511" y="1553661"/>
            <a:ext cx="7709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</a:rPr>
              <a:t>Đ</a:t>
            </a:r>
            <a:r>
              <a:rPr lang="vi-VN" sz="2000" dirty="0">
                <a:latin typeface="Verdana" panose="020B0604030504040204" pitchFamily="34" charset="0"/>
              </a:rPr>
              <a:t>ơ</a:t>
            </a:r>
            <a:r>
              <a:rPr lang="en-US" sz="2000" dirty="0">
                <a:latin typeface="Verdana" panose="020B0604030504040204" pitchFamily="34" charset="0"/>
              </a:rPr>
              <a:t>n </a:t>
            </a:r>
            <a:r>
              <a:rPr lang="en-US" sz="2000" dirty="0" err="1">
                <a:latin typeface="Verdana" panose="020B0604030504040204" pitchFamily="34" charset="0"/>
              </a:rPr>
              <a:t>vị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mặc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định</a:t>
            </a:r>
            <a:r>
              <a:rPr lang="en-US" sz="2000" dirty="0">
                <a:latin typeface="Verdana" panose="020B0604030504040204" pitchFamily="34" charset="0"/>
              </a:rPr>
              <a:t> ban </a:t>
            </a:r>
            <a:r>
              <a:rPr lang="en-US" sz="2000" dirty="0" err="1">
                <a:latin typeface="Verdana" panose="020B0604030504040204" pitchFamily="34" charset="0"/>
              </a:rPr>
              <a:t>đầu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là</a:t>
            </a:r>
            <a:r>
              <a:rPr lang="en-US" sz="2000" dirty="0">
                <a:latin typeface="Verdana" panose="020B0604030504040204" pitchFamily="34" charset="0"/>
              </a:rPr>
              <a:t> mm </a:t>
            </a:r>
            <a:r>
              <a:rPr lang="en-US" sz="2000" dirty="0" err="1">
                <a:latin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bạn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có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thể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chọn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vào</a:t>
            </a:r>
            <a:r>
              <a:rPr lang="en-US" sz="2000" dirty="0">
                <a:latin typeface="Verdana" panose="020B0604030504040204" pitchFamily="34" charset="0"/>
              </a:rPr>
              <a:t> spinner </a:t>
            </a:r>
            <a:r>
              <a:rPr lang="en-US" sz="2000" dirty="0" err="1">
                <a:latin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chọn</a:t>
            </a:r>
            <a:r>
              <a:rPr lang="en-US" sz="2000" dirty="0">
                <a:latin typeface="Verdana" panose="020B0604030504040204" pitchFamily="34" charset="0"/>
              </a:rPr>
              <a:t> đ</a:t>
            </a:r>
            <a:r>
              <a:rPr lang="vi-VN" sz="2000" dirty="0">
                <a:latin typeface="Verdana" panose="020B0604030504040204" pitchFamily="34" charset="0"/>
              </a:rPr>
              <a:t>ơ</a:t>
            </a:r>
            <a:r>
              <a:rPr lang="en-US" sz="2000" dirty="0">
                <a:latin typeface="Verdana" panose="020B0604030504040204" pitchFamily="34" charset="0"/>
              </a:rPr>
              <a:t>n </a:t>
            </a:r>
            <a:r>
              <a:rPr lang="en-US" sz="2000" dirty="0" err="1">
                <a:latin typeface="Verdana" panose="020B0604030504040204" pitchFamily="34" charset="0"/>
              </a:rPr>
              <a:t>vị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gốc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cần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đồi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CA99AB-137B-4616-9BAB-1F903EAF3871}"/>
              </a:ext>
            </a:extLst>
          </p:cNvPr>
          <p:cNvSpPr/>
          <p:nvPr/>
        </p:nvSpPr>
        <p:spPr>
          <a:xfrm>
            <a:off x="4262511" y="2261547"/>
            <a:ext cx="7709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Verdana" panose="020B0604030504040204" pitchFamily="34" charset="0"/>
              </a:rPr>
              <a:t>Đoạn</a:t>
            </a:r>
            <a:r>
              <a:rPr lang="en-US" sz="2000" dirty="0">
                <a:latin typeface="Verdana" panose="020B0604030504040204" pitchFamily="34" charset="0"/>
              </a:rPr>
              <a:t> text đ</a:t>
            </a:r>
            <a:r>
              <a:rPr lang="vi-VN" sz="2000" dirty="0">
                <a:latin typeface="Verdana" panose="020B0604030504040204" pitchFamily="34" charset="0"/>
              </a:rPr>
              <a:t>ư</a:t>
            </a:r>
            <a:r>
              <a:rPr lang="en-US" sz="2000" dirty="0" err="1">
                <a:latin typeface="Verdana" panose="020B0604030504040204" pitchFamily="34" charset="0"/>
              </a:rPr>
              <a:t>ợc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điền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vào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edittext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sẽ</a:t>
            </a:r>
            <a:r>
              <a:rPr lang="en-US" sz="2000" dirty="0">
                <a:latin typeface="Verdana" panose="020B0604030504040204" pitchFamily="34" charset="0"/>
              </a:rPr>
              <a:t> đ</a:t>
            </a:r>
            <a:r>
              <a:rPr lang="vi-VN" sz="2000" dirty="0">
                <a:latin typeface="Verdana" panose="020B0604030504040204" pitchFamily="34" charset="0"/>
              </a:rPr>
              <a:t>ư</a:t>
            </a:r>
            <a:r>
              <a:rPr lang="en-US" sz="2000" dirty="0" err="1">
                <a:latin typeface="Verdana" panose="020B0604030504040204" pitchFamily="34" charset="0"/>
              </a:rPr>
              <a:t>ợc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chuyển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vào</a:t>
            </a:r>
            <a:r>
              <a:rPr lang="en-US" sz="2000" dirty="0">
                <a:latin typeface="Verdana" panose="020B0604030504040204" pitchFamily="34" charset="0"/>
              </a:rPr>
              <a:t> class </a:t>
            </a:r>
            <a:r>
              <a:rPr lang="en-US" sz="2000" dirty="0" err="1">
                <a:latin typeface="Verdana" panose="020B0604030504040204" pitchFamily="34" charset="0"/>
              </a:rPr>
              <a:t>UnitConverter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sử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lý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xuất</a:t>
            </a:r>
            <a:r>
              <a:rPr lang="en-US" sz="2000" dirty="0">
                <a:latin typeface="Verdana" panose="020B0604030504040204" pitchFamily="34" charset="0"/>
              </a:rPr>
              <a:t> ra </a:t>
            </a:r>
            <a:r>
              <a:rPr lang="en-US" sz="2000" dirty="0" err="1">
                <a:latin typeface="Verdana" panose="020B0604030504040204" pitchFamily="34" charset="0"/>
              </a:rPr>
              <a:t>một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mảng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danh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sách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các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giá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trị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sau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khi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quy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đổi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B43E91-651E-425A-8E9D-966EC6A62886}"/>
              </a:ext>
            </a:extLst>
          </p:cNvPr>
          <p:cNvSpPr/>
          <p:nvPr/>
        </p:nvSpPr>
        <p:spPr>
          <a:xfrm>
            <a:off x="4262511" y="3287761"/>
            <a:ext cx="7709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Verdana" panose="020B0604030504040204" pitchFamily="34" charset="0"/>
              </a:rPr>
              <a:t>Cuối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cùng</a:t>
            </a:r>
            <a:r>
              <a:rPr lang="en-US" sz="2000" dirty="0">
                <a:latin typeface="Verdana" panose="020B0604030504040204" pitchFamily="34" charset="0"/>
              </a:rPr>
              <a:t> ta </a:t>
            </a:r>
            <a:r>
              <a:rPr lang="en-US" sz="2000" dirty="0" err="1">
                <a:latin typeface="Verdana" panose="020B0604030504040204" pitchFamily="34" charset="0"/>
              </a:rPr>
              <a:t>dùng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các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giá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trị</a:t>
            </a:r>
            <a:r>
              <a:rPr lang="en-US" sz="2000" dirty="0">
                <a:latin typeface="Verdana" panose="020B0604030504040204" pitchFamily="34" charset="0"/>
              </a:rPr>
              <a:t> đ</a:t>
            </a:r>
            <a:r>
              <a:rPr lang="vi-VN" sz="2000" dirty="0">
                <a:latin typeface="Verdana" panose="020B0604030504040204" pitchFamily="34" charset="0"/>
              </a:rPr>
              <a:t>ư</a:t>
            </a:r>
            <a:r>
              <a:rPr lang="en-US" sz="2000" dirty="0" err="1">
                <a:latin typeface="Verdana" panose="020B0604030504040204" pitchFamily="34" charset="0"/>
              </a:rPr>
              <a:t>ợc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xuất</a:t>
            </a:r>
            <a:r>
              <a:rPr lang="en-US" sz="2000" dirty="0">
                <a:latin typeface="Verdana" panose="020B0604030504040204" pitchFamily="34" charset="0"/>
              </a:rPr>
              <a:t> ra </a:t>
            </a:r>
            <a:r>
              <a:rPr lang="en-US" sz="2000" dirty="0" err="1">
                <a:latin typeface="Verdana" panose="020B0604030504040204" pitchFamily="34" charset="0"/>
              </a:rPr>
              <a:t>đó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để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gán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cho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các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textview</a:t>
            </a:r>
            <a:r>
              <a:rPr lang="en-US" sz="2000" dirty="0">
                <a:latin typeface="Verdana" panose="020B0604030504040204" pitchFamily="34" charset="0"/>
              </a:rPr>
              <a:t> đ</a:t>
            </a:r>
            <a:r>
              <a:rPr lang="vi-VN" sz="2000" dirty="0">
                <a:latin typeface="Verdana" panose="020B0604030504040204" pitchFamily="34" charset="0"/>
              </a:rPr>
              <a:t>ơ</a:t>
            </a:r>
            <a:r>
              <a:rPr lang="en-US" sz="2000" dirty="0">
                <a:latin typeface="Verdana" panose="020B0604030504040204" pitchFamily="34" charset="0"/>
              </a:rPr>
              <a:t>n </a:t>
            </a:r>
            <a:r>
              <a:rPr lang="en-US" sz="2000" dirty="0" err="1">
                <a:latin typeface="Verdana" panose="020B0604030504040204" pitchFamily="34" charset="0"/>
              </a:rPr>
              <a:t>vị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còn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lại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899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93EC5D-A4F5-40E9-B751-81CE292CB4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40655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769E2-51E5-489B-AF4E-49FDCE2B9499}"/>
              </a:ext>
            </a:extLst>
          </p:cNvPr>
          <p:cNvSpPr/>
          <p:nvPr/>
        </p:nvSpPr>
        <p:spPr>
          <a:xfrm>
            <a:off x="4262511" y="152868"/>
            <a:ext cx="5092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</a:rPr>
              <a:t>Fragment </a:t>
            </a:r>
            <a:r>
              <a:rPr lang="en-US" sz="2800" dirty="0" err="1">
                <a:latin typeface="Verdana" panose="020B0604030504040204" pitchFamily="34" charset="0"/>
              </a:rPr>
              <a:t>MoneyConverter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71861-37E6-401F-973B-154130042B45}"/>
              </a:ext>
            </a:extLst>
          </p:cNvPr>
          <p:cNvSpPr/>
          <p:nvPr/>
        </p:nvSpPr>
        <p:spPr>
          <a:xfrm>
            <a:off x="4262511" y="1553661"/>
            <a:ext cx="7709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</a:rPr>
              <a:t>C</a:t>
            </a:r>
            <a:r>
              <a:rPr lang="vi-VN" sz="2000" dirty="0">
                <a:latin typeface="Verdana" panose="020B0604030504040204" pitchFamily="34" charset="0"/>
              </a:rPr>
              <a:t>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chế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hoạt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động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của</a:t>
            </a:r>
            <a:r>
              <a:rPr lang="en-US" sz="2000" dirty="0">
                <a:latin typeface="Verdana" panose="020B0604030504040204" pitchFamily="34" charset="0"/>
              </a:rPr>
              <a:t> fragment </a:t>
            </a:r>
            <a:r>
              <a:rPr lang="en-US" sz="2000" dirty="0" err="1">
                <a:latin typeface="Verdana" panose="020B0604030504040204" pitchFamily="34" charset="0"/>
              </a:rPr>
              <a:t>này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gần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giống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với</a:t>
            </a:r>
            <a:r>
              <a:rPr lang="en-US" sz="2000" dirty="0">
                <a:latin typeface="Verdana" panose="020B0604030504040204" pitchFamily="34" charset="0"/>
              </a:rPr>
              <a:t> Fragment </a:t>
            </a:r>
            <a:r>
              <a:rPr lang="en-US" sz="2000" dirty="0" err="1">
                <a:latin typeface="Verdana" panose="020B0604030504040204" pitchFamily="34" charset="0"/>
              </a:rPr>
              <a:t>Unitconverter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D0AD-42E4-473A-AF86-BCBEF106FBCC}"/>
              </a:ext>
            </a:extLst>
          </p:cNvPr>
          <p:cNvSpPr/>
          <p:nvPr/>
        </p:nvSpPr>
        <p:spPr>
          <a:xfrm>
            <a:off x="4271892" y="2481809"/>
            <a:ext cx="7709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Verdana" panose="020B0604030504040204" pitchFamily="34" charset="0"/>
              </a:rPr>
              <a:t>Trước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tiên</a:t>
            </a:r>
            <a:r>
              <a:rPr lang="en-US" sz="2000" dirty="0">
                <a:latin typeface="Verdana" panose="020B0604030504040204" pitchFamily="34" charset="0"/>
              </a:rPr>
              <a:t> ta </a:t>
            </a:r>
            <a:r>
              <a:rPr lang="en-US" sz="2000" dirty="0" err="1">
                <a:latin typeface="Verdana" panose="020B0604030504040204" pitchFamily="34" charset="0"/>
              </a:rPr>
              <a:t>chọn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edittext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của</a:t>
            </a:r>
            <a:r>
              <a:rPr lang="en-US" sz="2000" dirty="0">
                <a:latin typeface="Verdana" panose="020B0604030504040204" pitchFamily="34" charset="0"/>
              </a:rPr>
              <a:t> đ</a:t>
            </a:r>
            <a:r>
              <a:rPr lang="vi-VN" sz="2000" dirty="0">
                <a:latin typeface="Verdana" panose="020B0604030504040204" pitchFamily="34" charset="0"/>
              </a:rPr>
              <a:t>ơ</a:t>
            </a:r>
            <a:r>
              <a:rPr lang="en-US" sz="2000" dirty="0">
                <a:latin typeface="Verdana" panose="020B0604030504040204" pitchFamily="34" charset="0"/>
              </a:rPr>
              <a:t>n </a:t>
            </a:r>
            <a:r>
              <a:rPr lang="en-US" sz="2000" dirty="0" err="1">
                <a:latin typeface="Verdana" panose="020B0604030504040204" pitchFamily="34" charset="0"/>
              </a:rPr>
              <a:t>vị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gốc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cần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đổi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3CDDC-46BF-433E-956C-C283549D220B}"/>
              </a:ext>
            </a:extLst>
          </p:cNvPr>
          <p:cNvSpPr/>
          <p:nvPr/>
        </p:nvSpPr>
        <p:spPr>
          <a:xfrm>
            <a:off x="4271892" y="3028890"/>
            <a:ext cx="7709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</a:rPr>
              <a:t>Sau </a:t>
            </a:r>
            <a:r>
              <a:rPr lang="en-US" sz="2000" dirty="0" err="1">
                <a:latin typeface="Verdana" panose="020B0604030504040204" pitchFamily="34" charset="0"/>
              </a:rPr>
              <a:t>đó</a:t>
            </a:r>
            <a:r>
              <a:rPr lang="en-US" sz="2000" dirty="0">
                <a:latin typeface="Verdana" panose="020B0604030504040204" pitchFamily="34" charset="0"/>
              </a:rPr>
              <a:t> ta </a:t>
            </a:r>
            <a:r>
              <a:rPr lang="en-US" sz="2000" dirty="0" err="1">
                <a:latin typeface="Verdana" panose="020B0604030504040204" pitchFamily="34" charset="0"/>
              </a:rPr>
              <a:t>nhập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giá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trị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muốn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đổi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vào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edittext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đó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18452-DF92-48B2-ABC3-A4C7ECE33EBB}"/>
              </a:ext>
            </a:extLst>
          </p:cNvPr>
          <p:cNvSpPr/>
          <p:nvPr/>
        </p:nvSpPr>
        <p:spPr>
          <a:xfrm>
            <a:off x="4262510" y="3575972"/>
            <a:ext cx="77090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Verdana" panose="020B0604030504040204" pitchFamily="34" charset="0"/>
              </a:rPr>
              <a:t>Giá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trị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sẽ</a:t>
            </a:r>
            <a:r>
              <a:rPr lang="en-US" sz="2000" dirty="0">
                <a:latin typeface="Verdana" panose="020B0604030504040204" pitchFamily="34" charset="0"/>
              </a:rPr>
              <a:t> đ</a:t>
            </a:r>
            <a:r>
              <a:rPr lang="vi-VN" sz="2000" dirty="0">
                <a:latin typeface="Verdana" panose="020B0604030504040204" pitchFamily="34" charset="0"/>
              </a:rPr>
              <a:t>ư</a:t>
            </a:r>
            <a:r>
              <a:rPr lang="en-US" sz="2000" dirty="0" err="1">
                <a:latin typeface="Verdana" panose="020B0604030504040204" pitchFamily="34" charset="0"/>
              </a:rPr>
              <a:t>ợc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chuyển</a:t>
            </a:r>
            <a:r>
              <a:rPr lang="en-US" sz="2000" dirty="0">
                <a:latin typeface="Verdana" panose="020B0604030504040204" pitchFamily="34" charset="0"/>
              </a:rPr>
              <a:t> sang class </a:t>
            </a:r>
            <a:r>
              <a:rPr lang="en-US" sz="2000" dirty="0" err="1">
                <a:latin typeface="Verdana" panose="020B0604030504040204" pitchFamily="34" charset="0"/>
              </a:rPr>
              <a:t>UnitConvert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xử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lý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sau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đó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xuất</a:t>
            </a:r>
            <a:r>
              <a:rPr lang="en-US" sz="2000" dirty="0">
                <a:latin typeface="Verdana" panose="020B0604030504040204" pitchFamily="34" charset="0"/>
              </a:rPr>
              <a:t> ra </a:t>
            </a:r>
            <a:r>
              <a:rPr lang="en-US" sz="2000" dirty="0" err="1">
                <a:latin typeface="Verdana" panose="020B0604030504040204" pitchFamily="34" charset="0"/>
              </a:rPr>
              <a:t>mảng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các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giá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trị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sau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khi</a:t>
            </a:r>
            <a:r>
              <a:rPr lang="en-US" sz="2000" dirty="0">
                <a:latin typeface="Verdana" panose="020B0604030504040204" pitchFamily="34" charset="0"/>
              </a:rPr>
              <a:t> đ</a:t>
            </a:r>
            <a:r>
              <a:rPr lang="vi-VN" sz="2000" dirty="0">
                <a:latin typeface="Verdana" panose="020B0604030504040204" pitchFamily="34" charset="0"/>
              </a:rPr>
              <a:t>ư</a:t>
            </a:r>
            <a:r>
              <a:rPr lang="en-US" sz="2000" dirty="0" err="1">
                <a:latin typeface="Verdana" panose="020B0604030504040204" pitchFamily="34" charset="0"/>
              </a:rPr>
              <a:t>ợc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quy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đổi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và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sẽ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gán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cho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các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edittext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còn</a:t>
            </a:r>
            <a:r>
              <a:rPr lang="en-US" sz="2000" dirty="0">
                <a:latin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</a:rPr>
              <a:t>lại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44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Quang Long</dc:creator>
  <cp:lastModifiedBy>Tran Quang Long</cp:lastModifiedBy>
  <cp:revision>46</cp:revision>
  <dcterms:created xsi:type="dcterms:W3CDTF">2019-03-07T06:23:36Z</dcterms:created>
  <dcterms:modified xsi:type="dcterms:W3CDTF">2019-03-07T07:29:26Z</dcterms:modified>
</cp:coreProperties>
</file>