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315"/>
    <a:srgbClr val="FEE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5"/>
    <p:restoredTop sz="94648"/>
  </p:normalViewPr>
  <p:slideViewPr>
    <p:cSldViewPr snapToGrid="0">
      <p:cViewPr varScale="1">
        <p:scale>
          <a:sx n="161" d="100"/>
          <a:sy n="161" d="100"/>
        </p:scale>
        <p:origin x="45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 诗量" userId="791c94ee7340d2cd" providerId="LiveId" clId="{8E5AAD87-9B05-6C4C-A722-B4C86DB0852D}"/>
    <pc:docChg chg="undo redo custSel modSld">
      <pc:chgData name="陈 诗量" userId="791c94ee7340d2cd" providerId="LiveId" clId="{8E5AAD87-9B05-6C4C-A722-B4C86DB0852D}" dt="2021-03-20T16:44:22.999" v="382" actId="1440"/>
      <pc:docMkLst>
        <pc:docMk/>
      </pc:docMkLst>
      <pc:sldChg chg="addSp delSp modSp mod">
        <pc:chgData name="陈 诗量" userId="791c94ee7340d2cd" providerId="LiveId" clId="{8E5AAD87-9B05-6C4C-A722-B4C86DB0852D}" dt="2021-03-20T16:44:22.999" v="382" actId="1440"/>
        <pc:sldMkLst>
          <pc:docMk/>
          <pc:sldMk cId="4034544212" sldId="256"/>
        </pc:sldMkLst>
        <pc:spChg chg="add del mod">
          <ac:chgData name="陈 诗量" userId="791c94ee7340d2cd" providerId="LiveId" clId="{8E5AAD87-9B05-6C4C-A722-B4C86DB0852D}" dt="2021-03-20T15:58:49.193" v="3"/>
          <ac:spMkLst>
            <pc:docMk/>
            <pc:sldMk cId="4034544212" sldId="256"/>
            <ac:spMk id="2" creationId="{4F573619-34F4-AD4A-9A76-0E65BC7F935B}"/>
          </ac:spMkLst>
        </pc:spChg>
        <pc:spChg chg="add del mod">
          <ac:chgData name="陈 诗量" userId="791c94ee7340d2cd" providerId="LiveId" clId="{8E5AAD87-9B05-6C4C-A722-B4C86DB0852D}" dt="2021-03-20T16:00:28.167" v="12"/>
          <ac:spMkLst>
            <pc:docMk/>
            <pc:sldMk cId="4034544212" sldId="256"/>
            <ac:spMk id="3" creationId="{964CDA82-290E-0A4D-AFB1-93A72E4CD93E}"/>
          </ac:spMkLst>
        </pc:spChg>
        <pc:spChg chg="del mod">
          <ac:chgData name="陈 诗量" userId="791c94ee7340d2cd" providerId="LiveId" clId="{8E5AAD87-9B05-6C4C-A722-B4C86DB0852D}" dt="2021-03-20T16:03:15.883" v="54" actId="478"/>
          <ac:spMkLst>
            <pc:docMk/>
            <pc:sldMk cId="4034544212" sldId="256"/>
            <ac:spMk id="7" creationId="{D36FA3F4-CE99-48F8-93C1-804CFE94F90B}"/>
          </ac:spMkLst>
        </pc:spChg>
        <pc:spChg chg="del mod">
          <ac:chgData name="陈 诗量" userId="791c94ee7340d2cd" providerId="LiveId" clId="{8E5AAD87-9B05-6C4C-A722-B4C86DB0852D}" dt="2021-03-20T16:04:12.336" v="83" actId="478"/>
          <ac:spMkLst>
            <pc:docMk/>
            <pc:sldMk cId="4034544212" sldId="256"/>
            <ac:spMk id="9" creationId="{E989358A-31CD-4520-9AEE-49692BF7C6E0}"/>
          </ac:spMkLst>
        </pc:spChg>
        <pc:spChg chg="add mod">
          <ac:chgData name="陈 诗量" userId="791c94ee7340d2cd" providerId="LiveId" clId="{8E5AAD87-9B05-6C4C-A722-B4C86DB0852D}" dt="2021-03-20T16:06:39.123" v="110" actId="14100"/>
          <ac:spMkLst>
            <pc:docMk/>
            <pc:sldMk cId="4034544212" sldId="256"/>
            <ac:spMk id="10" creationId="{FDB247B4-691A-AE43-9F30-A79FECB8D70B}"/>
          </ac:spMkLst>
        </pc:spChg>
        <pc:spChg chg="del">
          <ac:chgData name="陈 诗量" userId="791c94ee7340d2cd" providerId="LiveId" clId="{8E5AAD87-9B05-6C4C-A722-B4C86DB0852D}" dt="2021-03-20T16:01:23.031" v="15" actId="478"/>
          <ac:spMkLst>
            <pc:docMk/>
            <pc:sldMk cId="4034544212" sldId="256"/>
            <ac:spMk id="14" creationId="{D5316124-8DE7-451B-84D3-F9C1A403FFCD}"/>
          </ac:spMkLst>
        </pc:spChg>
        <pc:spChg chg="del mod">
          <ac:chgData name="陈 诗量" userId="791c94ee7340d2cd" providerId="LiveId" clId="{8E5AAD87-9B05-6C4C-A722-B4C86DB0852D}" dt="2021-03-20T16:05:12.050" v="97" actId="478"/>
          <ac:spMkLst>
            <pc:docMk/>
            <pc:sldMk cId="4034544212" sldId="256"/>
            <ac:spMk id="15" creationId="{15E2D737-4174-43CE-9E80-62539CDF4A3E}"/>
          </ac:spMkLst>
        </pc:spChg>
        <pc:spChg chg="mod">
          <ac:chgData name="陈 诗量" userId="791c94ee7340d2cd" providerId="LiveId" clId="{8E5AAD87-9B05-6C4C-A722-B4C86DB0852D}" dt="2021-03-20T16:03:10.612" v="52" actId="1076"/>
          <ac:spMkLst>
            <pc:docMk/>
            <pc:sldMk cId="4034544212" sldId="256"/>
            <ac:spMk id="16" creationId="{1B05BE51-185E-492F-B036-EFFAF0B1ABFB}"/>
          </ac:spMkLst>
        </pc:spChg>
        <pc:spChg chg="add mod">
          <ac:chgData name="陈 诗量" userId="791c94ee7340d2cd" providerId="LiveId" clId="{8E5AAD87-9B05-6C4C-A722-B4C86DB0852D}" dt="2021-03-20T16:07:04.422" v="115" actId="14100"/>
          <ac:spMkLst>
            <pc:docMk/>
            <pc:sldMk cId="4034544212" sldId="256"/>
            <ac:spMk id="17" creationId="{F46E5F6B-82CB-7D48-B0C9-A888CE0CFBAC}"/>
          </ac:spMkLst>
        </pc:spChg>
        <pc:spChg chg="add mod">
          <ac:chgData name="陈 诗量" userId="791c94ee7340d2cd" providerId="LiveId" clId="{8E5AAD87-9B05-6C4C-A722-B4C86DB0852D}" dt="2021-03-20T16:07:00.654" v="114" actId="14100"/>
          <ac:spMkLst>
            <pc:docMk/>
            <pc:sldMk cId="4034544212" sldId="256"/>
            <ac:spMk id="19" creationId="{EC2792F2-B06E-9743-963B-7CBC9871EC7F}"/>
          </ac:spMkLst>
        </pc:spChg>
        <pc:spChg chg="add mod">
          <ac:chgData name="陈 诗量" userId="791c94ee7340d2cd" providerId="LiveId" clId="{8E5AAD87-9B05-6C4C-A722-B4C86DB0852D}" dt="2021-03-20T16:06:47.268" v="112" actId="14100"/>
          <ac:spMkLst>
            <pc:docMk/>
            <pc:sldMk cId="4034544212" sldId="256"/>
            <ac:spMk id="22" creationId="{AE671A9E-4882-4445-9BB7-E72889B91B9F}"/>
          </ac:spMkLst>
        </pc:spChg>
        <pc:picChg chg="mod">
          <ac:chgData name="陈 诗量" userId="791c94ee7340d2cd" providerId="LiveId" clId="{8E5AAD87-9B05-6C4C-A722-B4C86DB0852D}" dt="2021-03-20T16:44:22.999" v="382" actId="1440"/>
          <ac:picMkLst>
            <pc:docMk/>
            <pc:sldMk cId="4034544212" sldId="256"/>
            <ac:picMk id="5" creationId="{FC73AF76-98FB-4184-8382-97A316DE35FA}"/>
          </ac:picMkLst>
        </pc:picChg>
        <pc:cxnChg chg="add mod">
          <ac:chgData name="陈 诗量" userId="791c94ee7340d2cd" providerId="LiveId" clId="{8E5AAD87-9B05-6C4C-A722-B4C86DB0852D}" dt="2021-03-20T16:05:57.935" v="105" actId="14100"/>
          <ac:cxnSpMkLst>
            <pc:docMk/>
            <pc:sldMk cId="4034544212" sldId="256"/>
            <ac:cxnSpMk id="11" creationId="{CBFF3E2A-CF6F-2347-B1ED-090733A24AFD}"/>
          </ac:cxnSpMkLst>
        </pc:cxnChg>
        <pc:cxnChg chg="add mod">
          <ac:chgData name="陈 诗量" userId="791c94ee7340d2cd" providerId="LiveId" clId="{8E5AAD87-9B05-6C4C-A722-B4C86DB0852D}" dt="2021-03-20T16:06:39.123" v="110" actId="14100"/>
          <ac:cxnSpMkLst>
            <pc:docMk/>
            <pc:sldMk cId="4034544212" sldId="256"/>
            <ac:cxnSpMk id="18" creationId="{4E2202A0-D176-0F4F-902E-4E71EEE75BA2}"/>
          </ac:cxnSpMkLst>
        </pc:cxnChg>
        <pc:cxnChg chg="add mod">
          <ac:chgData name="陈 诗量" userId="791c94ee7340d2cd" providerId="LiveId" clId="{8E5AAD87-9B05-6C4C-A722-B4C86DB0852D}" dt="2021-03-20T16:07:00.654" v="114" actId="14100"/>
          <ac:cxnSpMkLst>
            <pc:docMk/>
            <pc:sldMk cId="4034544212" sldId="256"/>
            <ac:cxnSpMk id="20" creationId="{95084C61-6DD9-524D-A21D-62D2798DF847}"/>
          </ac:cxnSpMkLst>
        </pc:cxnChg>
        <pc:cxnChg chg="add mod">
          <ac:chgData name="陈 诗量" userId="791c94ee7340d2cd" providerId="LiveId" clId="{8E5AAD87-9B05-6C4C-A722-B4C86DB0852D}" dt="2021-03-20T16:06:47.268" v="112" actId="14100"/>
          <ac:cxnSpMkLst>
            <pc:docMk/>
            <pc:sldMk cId="4034544212" sldId="256"/>
            <ac:cxnSpMk id="23" creationId="{B4447492-DF51-6D4A-BC63-47E85AD5B206}"/>
          </ac:cxnSpMkLst>
        </pc:cxnChg>
      </pc:sldChg>
      <pc:sldChg chg="addSp modSp mod">
        <pc:chgData name="陈 诗量" userId="791c94ee7340d2cd" providerId="LiveId" clId="{8E5AAD87-9B05-6C4C-A722-B4C86DB0852D}" dt="2021-03-20T16:29:07.636" v="364" actId="403"/>
        <pc:sldMkLst>
          <pc:docMk/>
          <pc:sldMk cId="217994244" sldId="257"/>
        </pc:sldMkLst>
        <pc:spChg chg="add mod">
          <ac:chgData name="陈 诗量" userId="791c94ee7340d2cd" providerId="LiveId" clId="{8E5AAD87-9B05-6C4C-A722-B4C86DB0852D}" dt="2021-03-20T16:29:07.636" v="364" actId="403"/>
          <ac:spMkLst>
            <pc:docMk/>
            <pc:sldMk cId="217994244" sldId="257"/>
            <ac:spMk id="2" creationId="{FC6259EB-C1DA-4049-ADD5-385F632BF63E}"/>
          </ac:spMkLst>
        </pc:spChg>
      </pc:sldChg>
    </pc:docChg>
  </pc:docChgLst>
  <pc:docChgLst>
    <pc:chgData name="陈 诗量" userId="791c94ee7340d2cd" providerId="LiveId" clId="{487B78D9-02AC-40CE-9D7A-C4EE86BB04D5}"/>
    <pc:docChg chg="addSld modSld">
      <pc:chgData name="陈 诗量" userId="791c94ee7340d2cd" providerId="LiveId" clId="{487B78D9-02AC-40CE-9D7A-C4EE86BB04D5}" dt="2021-03-29T11:37:10.949" v="64" actId="20577"/>
      <pc:docMkLst>
        <pc:docMk/>
      </pc:docMkLst>
      <pc:sldChg chg="modSp add mod">
        <pc:chgData name="陈 诗量" userId="791c94ee7340d2cd" providerId="LiveId" clId="{487B78D9-02AC-40CE-9D7A-C4EE86BB04D5}" dt="2021-03-29T11:37:10.949" v="64" actId="20577"/>
        <pc:sldMkLst>
          <pc:docMk/>
          <pc:sldMk cId="1925469827" sldId="258"/>
        </pc:sldMkLst>
        <pc:spChg chg="mod">
          <ac:chgData name="陈 诗量" userId="791c94ee7340d2cd" providerId="LiveId" clId="{487B78D9-02AC-40CE-9D7A-C4EE86BB04D5}" dt="2021-03-29T11:37:10.949" v="64" actId="20577"/>
          <ac:spMkLst>
            <pc:docMk/>
            <pc:sldMk cId="1925469827" sldId="258"/>
            <ac:spMk id="2" creationId="{FC6259EB-C1DA-4049-ADD5-385F632BF6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D18BE-5F28-4966-8DD2-B2E8EF8CC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56FF98-4E3C-403A-AA60-25601E297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48CB7-54C9-452F-91AE-6200FEF4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0838D-D3F5-4B90-A7AD-22BC362F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3B56C-C5E5-4DE9-9518-50317818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0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60AF3-C46B-4533-BA4A-67714605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4D4A90-6880-4C65-8F1B-DE3897740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3180C-A757-4899-A86F-77642E7E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B34B1-6296-44D3-B314-19B1503B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71166-6DA0-4D17-BFCF-A11FF303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8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8BEE52-F650-466A-9DCD-6AE432D1F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20CFE2-D77C-4535-B8CF-315D086BF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FADD0-924C-4876-8BAA-0A226923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06086-F67F-4206-9150-3D5F7F38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8B52B-94EB-429B-93F1-48217F2F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2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AC915-F10E-4FE3-B169-BF4E9669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E69BF-0A7E-4E0B-AD5D-A46E4B2B1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0104E-0DED-452E-AB0F-28D20241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070E1-7B84-490B-865D-3AF90D66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5D75E-AD58-4B66-97A8-04BF5A48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6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C4BD5-7B9F-4B86-B5C9-1EF39272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A13C3C-0356-43A0-8068-3AA9FD553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9D9DD-459A-42CF-A3E1-014689B1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A5FC5-BC23-41B3-832E-2E44C88A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199B8-64D7-43E9-A16E-E0D17C62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2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D1000-5CAB-4E98-8542-D514A6EB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FC8CC-9306-49A0-A8B8-5CCA5232C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FBDFF-C57C-4926-A1A8-6736C71DF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D1F23C-7B2A-4CA9-99E1-6DAF9DA9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BFCA19-A6A9-4B13-98CC-BDEC7DBE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AC93EE-1931-4379-87A2-E756074D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5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6FC04-A59B-444E-912C-673123F3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6DF25-8D7D-4C92-837E-FF3472853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23DF2F-4DF7-4738-B7E7-1B5BE5D81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662813-A318-46E8-A1A2-879B124B7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3EA1FA-6261-4CE4-94DB-C73B7D05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196F73-E323-4AD0-A79B-318DE696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8D40C9-4CA1-4FF5-9288-95F7F11A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902F00-0294-46CE-B925-CA2317FD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3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125FF-97F5-4A6C-9876-FF7BD5A0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985F6-B3EF-4EDA-B90D-68E83EC7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8BA00-35F0-470E-92DB-4D47820E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613474-39B8-45DF-8E98-D63A47FC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3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E687E7-CABB-4CC5-BA13-38CDD21C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9C41A6-94AC-4CFF-91E6-CA6335AF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DCC942-B1E7-4173-BCCB-C3591A91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2F2A8-823F-4F01-A5A0-AFBBEDC7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86256-BE9B-462D-BCC2-6289A8440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9D4AA-4BCA-4F4C-9245-3D8DC99D2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112F5-5C4E-4650-88AC-846068C5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7AB30-D907-4E99-809C-D37D49E1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FC3BF9-A372-4575-B36E-A8ED0D07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0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08DDC-A194-4AAC-B3A7-B6AEFB99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96E141-4055-4817-BC45-298F8B3D6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0A1CAE-20D9-4F69-B05F-DC417ABCD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D48557-421C-49FE-85CC-7C46AF8B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575C8-0F95-4534-BA0A-5001D6E8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C76CB-3DD4-49C9-B6A3-713D29BC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4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236779-433E-4E1B-8FC8-16604E0E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60EBE-8111-4A65-81DC-A2B1BB05C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FF5D4-F2B0-4335-A500-89824B93D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D8475-9397-4F1F-95EB-CDD2DB8BC787}" type="datetimeFigureOut">
              <a:rPr lang="zh-CN" altLang="en-US" smtClean="0"/>
              <a:t>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FF9E1-DEB3-4459-879B-120EAB77D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39739-0445-40E6-8AE2-4656CFE95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5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05BE51-185E-492F-B036-EFFAF0B1ABFB}"/>
              </a:ext>
            </a:extLst>
          </p:cNvPr>
          <p:cNvSpPr txBox="1"/>
          <p:nvPr/>
        </p:nvSpPr>
        <p:spPr>
          <a:xfrm flipH="1" flipV="1">
            <a:off x="1673499" y="5140321"/>
            <a:ext cx="5972879" cy="288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73AF76-98FB-4184-8382-97A316DE3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499" y="1992633"/>
            <a:ext cx="4000847" cy="2024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: 圆角 69">
            <a:extLst>
              <a:ext uri="{FF2B5EF4-FFF2-40B4-BE49-F238E27FC236}">
                <a16:creationId xmlns:a16="http://schemas.microsoft.com/office/drawing/2014/main" id="{FDB247B4-691A-AE43-9F30-A79FECB8D70B}"/>
              </a:ext>
            </a:extLst>
          </p:cNvPr>
          <p:cNvSpPr/>
          <p:nvPr/>
        </p:nvSpPr>
        <p:spPr>
          <a:xfrm>
            <a:off x="8249483" y="2441478"/>
            <a:ext cx="1120547" cy="487761"/>
          </a:xfrm>
          <a:prstGeom prst="round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Quicksand" pitchFamily="2" charset="0"/>
              </a:rPr>
              <a:t>Compiling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Quicksand" pitchFamily="2" charset="0"/>
              </a:rPr>
              <a:t>Code</a:t>
            </a:r>
            <a:endParaRPr lang="zh-CN" altLang="en-US" sz="1400" dirty="0">
              <a:solidFill>
                <a:schemeClr val="bg1"/>
              </a:solidFill>
              <a:latin typeface="Quicksand" pitchFamily="2" charset="0"/>
            </a:endParaRPr>
          </a:p>
        </p:txBody>
      </p:sp>
      <p:cxnSp>
        <p:nvCxnSpPr>
          <p:cNvPr id="11" name="直接连接符 83">
            <a:extLst>
              <a:ext uri="{FF2B5EF4-FFF2-40B4-BE49-F238E27FC236}">
                <a16:creationId xmlns:a16="http://schemas.microsoft.com/office/drawing/2014/main" id="{CBFF3E2A-CF6F-2347-B1ED-090733A24AFD}"/>
              </a:ext>
            </a:extLst>
          </p:cNvPr>
          <p:cNvCxnSpPr>
            <a:cxnSpLocks/>
          </p:cNvCxnSpPr>
          <p:nvPr/>
        </p:nvCxnSpPr>
        <p:spPr>
          <a:xfrm flipH="1">
            <a:off x="6575461" y="1994230"/>
            <a:ext cx="1674023" cy="131449"/>
          </a:xfrm>
          <a:prstGeom prst="line">
            <a:avLst/>
          </a:prstGeom>
          <a:ln>
            <a:solidFill>
              <a:srgbClr val="FF6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69">
            <a:extLst>
              <a:ext uri="{FF2B5EF4-FFF2-40B4-BE49-F238E27FC236}">
                <a16:creationId xmlns:a16="http://schemas.microsoft.com/office/drawing/2014/main" id="{F46E5F6B-82CB-7D48-B0C9-A888CE0CFBAC}"/>
              </a:ext>
            </a:extLst>
          </p:cNvPr>
          <p:cNvSpPr/>
          <p:nvPr/>
        </p:nvSpPr>
        <p:spPr>
          <a:xfrm>
            <a:off x="8249484" y="1831777"/>
            <a:ext cx="1120546" cy="487761"/>
          </a:xfrm>
          <a:prstGeom prst="round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Pseudo Code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cxnSp>
        <p:nvCxnSpPr>
          <p:cNvPr id="18" name="直接连接符 83">
            <a:extLst>
              <a:ext uri="{FF2B5EF4-FFF2-40B4-BE49-F238E27FC236}">
                <a16:creationId xmlns:a16="http://schemas.microsoft.com/office/drawing/2014/main" id="{4E2202A0-D176-0F4F-902E-4E71EEE75BA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424757" y="2624363"/>
            <a:ext cx="2824726" cy="60996"/>
          </a:xfrm>
          <a:prstGeom prst="line">
            <a:avLst/>
          </a:prstGeom>
          <a:ln>
            <a:solidFill>
              <a:srgbClr val="FF6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69">
            <a:extLst>
              <a:ext uri="{FF2B5EF4-FFF2-40B4-BE49-F238E27FC236}">
                <a16:creationId xmlns:a16="http://schemas.microsoft.com/office/drawing/2014/main" id="{EC2792F2-B06E-9743-963B-7CBC9871EC7F}"/>
              </a:ext>
            </a:extLst>
          </p:cNvPr>
          <p:cNvSpPr/>
          <p:nvPr/>
        </p:nvSpPr>
        <p:spPr>
          <a:xfrm>
            <a:off x="8249484" y="3686663"/>
            <a:ext cx="1120546" cy="487761"/>
          </a:xfrm>
          <a:prstGeom prst="round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Quicksand" pitchFamily="2" charset="0"/>
              </a:rPr>
              <a:t>Assertion</a:t>
            </a:r>
            <a:endParaRPr lang="zh-CN" altLang="en-US" sz="1400" dirty="0">
              <a:solidFill>
                <a:schemeClr val="bg1"/>
              </a:solidFill>
              <a:latin typeface="Quicksand" pitchFamily="2" charset="0"/>
            </a:endParaRPr>
          </a:p>
        </p:txBody>
      </p:sp>
      <p:cxnSp>
        <p:nvCxnSpPr>
          <p:cNvPr id="20" name="直接连接符 83">
            <a:extLst>
              <a:ext uri="{FF2B5EF4-FFF2-40B4-BE49-F238E27FC236}">
                <a16:creationId xmlns:a16="http://schemas.microsoft.com/office/drawing/2014/main" id="{95084C61-6DD9-524D-A21D-62D2798DF847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646378" y="3808484"/>
            <a:ext cx="603106" cy="122060"/>
          </a:xfrm>
          <a:prstGeom prst="line">
            <a:avLst/>
          </a:prstGeom>
          <a:ln>
            <a:solidFill>
              <a:srgbClr val="FF6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69">
            <a:extLst>
              <a:ext uri="{FF2B5EF4-FFF2-40B4-BE49-F238E27FC236}">
                <a16:creationId xmlns:a16="http://schemas.microsoft.com/office/drawing/2014/main" id="{AE671A9E-4882-4445-9BB7-E72889B91B9F}"/>
              </a:ext>
            </a:extLst>
          </p:cNvPr>
          <p:cNvSpPr/>
          <p:nvPr/>
        </p:nvSpPr>
        <p:spPr>
          <a:xfrm>
            <a:off x="8249484" y="3065920"/>
            <a:ext cx="1120546" cy="487761"/>
          </a:xfrm>
          <a:prstGeom prst="round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Quicksand" pitchFamily="2" charset="0"/>
              </a:rPr>
              <a:t>Compiling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Quicksand" pitchFamily="2" charset="0"/>
              </a:rPr>
              <a:t>Assertion</a:t>
            </a:r>
            <a:endParaRPr lang="zh-CN" altLang="en-US" sz="1400" dirty="0">
              <a:solidFill>
                <a:schemeClr val="bg1"/>
              </a:solidFill>
              <a:latin typeface="Quicksand" pitchFamily="2" charset="0"/>
            </a:endParaRPr>
          </a:p>
        </p:txBody>
      </p:sp>
      <p:cxnSp>
        <p:nvCxnSpPr>
          <p:cNvPr id="23" name="直接连接符 83">
            <a:extLst>
              <a:ext uri="{FF2B5EF4-FFF2-40B4-BE49-F238E27FC236}">
                <a16:creationId xmlns:a16="http://schemas.microsoft.com/office/drawing/2014/main" id="{B4447492-DF51-6D4A-BC63-47E85AD5B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678202" y="2929239"/>
            <a:ext cx="1571282" cy="380562"/>
          </a:xfrm>
          <a:prstGeom prst="line">
            <a:avLst/>
          </a:prstGeom>
          <a:ln>
            <a:solidFill>
              <a:srgbClr val="FF6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4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6259EB-C1DA-4049-ADD5-385F632BF63E}"/>
              </a:ext>
            </a:extLst>
          </p:cNvPr>
          <p:cNvSpPr txBox="1"/>
          <p:nvPr/>
        </p:nvSpPr>
        <p:spPr>
          <a:xfrm>
            <a:off x="1797978" y="3105834"/>
            <a:ext cx="54966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C7315"/>
                </a:solidFill>
                <a:latin typeface="Quicksand" pitchFamily="2" charset="0"/>
              </a:rPr>
              <a:t>What is an assertion?</a:t>
            </a:r>
          </a:p>
          <a:p>
            <a:endParaRPr lang="en-US" altLang="zh-CN" dirty="0">
              <a:solidFill>
                <a:srgbClr val="FC7315"/>
              </a:solidFill>
              <a:latin typeface="Quicksand" pitchFamily="2" charset="0"/>
            </a:endParaRPr>
          </a:p>
          <a:p>
            <a:r>
              <a:rPr lang="en-US" altLang="zh-CN" dirty="0">
                <a:latin typeface="Quicksand" pitchFamily="2" charset="0"/>
              </a:rPr>
              <a:t>“An assertion is simply a statement about what holds at a particular state in a computation. ”</a:t>
            </a:r>
          </a:p>
          <a:p>
            <a:endParaRPr lang="en-US" altLang="zh-CN" dirty="0">
              <a:latin typeface="Quicksand" pitchFamily="2" charset="0"/>
            </a:endParaRPr>
          </a:p>
          <a:p>
            <a:r>
              <a:rPr lang="en-US" altLang="zh-CN" dirty="0">
                <a:latin typeface="Quicksand" pitchFamily="2" charset="0"/>
              </a:rPr>
              <a:t>In this module, we will show you sorting algorithms with assertions to help you understand the correctness of these algorithms.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9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6259EB-C1DA-4049-ADD5-385F632BF63E}"/>
              </a:ext>
            </a:extLst>
          </p:cNvPr>
          <p:cNvSpPr txBox="1"/>
          <p:nvPr/>
        </p:nvSpPr>
        <p:spPr>
          <a:xfrm>
            <a:off x="1797978" y="3105834"/>
            <a:ext cx="549667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C7315"/>
                </a:solidFill>
                <a:latin typeface="Quicksand" pitchFamily="2" charset="0"/>
              </a:rPr>
              <a:t>Proof with assertions</a:t>
            </a:r>
          </a:p>
          <a:p>
            <a:endParaRPr lang="en-US" altLang="zh-CN" dirty="0">
              <a:solidFill>
                <a:srgbClr val="FC7315"/>
              </a:solidFill>
              <a:latin typeface="Quicksand" pitchFamily="2" charset="0"/>
            </a:endParaRPr>
          </a:p>
          <a:p>
            <a:r>
              <a:rPr lang="en-US" altLang="zh-CN" dirty="0">
                <a:latin typeface="Quicksand" pitchFamily="2" charset="0"/>
              </a:rPr>
              <a:t>“An assertion is simply a statement about what holds at a particular state in a computation. ”</a:t>
            </a:r>
          </a:p>
          <a:p>
            <a:endParaRPr lang="en-US" altLang="zh-CN" dirty="0">
              <a:latin typeface="Quicksand" pitchFamily="2" charset="0"/>
            </a:endParaRPr>
          </a:p>
          <a:p>
            <a:r>
              <a:rPr lang="en-US" altLang="zh-CN" dirty="0">
                <a:latin typeface="Quicksand" pitchFamily="2" charset="0"/>
              </a:rPr>
              <a:t>In this module, we will show you sorting algorithms with assertions in plain language to help you understand </a:t>
            </a:r>
            <a:r>
              <a:rPr lang="en-GB" altLang="zh-CN" dirty="0">
                <a:latin typeface="Quicksand" pitchFamily="2" charset="0"/>
              </a:rPr>
              <a:t>how</a:t>
            </a:r>
            <a:r>
              <a:rPr lang="zh-CN" altLang="en-US" dirty="0">
                <a:latin typeface="Quicksand" pitchFamily="2" charset="0"/>
              </a:rPr>
              <a:t> </a:t>
            </a:r>
            <a:r>
              <a:rPr lang="en-GB" altLang="zh-CN" dirty="0">
                <a:latin typeface="Quicksand" pitchFamily="2" charset="0"/>
              </a:rPr>
              <a:t>to</a:t>
            </a:r>
            <a:r>
              <a:rPr lang="zh-CN" altLang="en-US" dirty="0">
                <a:latin typeface="Quicksand" pitchFamily="2" charset="0"/>
              </a:rPr>
              <a:t> </a:t>
            </a:r>
            <a:r>
              <a:rPr lang="en-GB" altLang="zh-CN" dirty="0">
                <a:latin typeface="Quicksand" pitchFamily="2" charset="0"/>
              </a:rPr>
              <a:t>prove</a:t>
            </a:r>
            <a:r>
              <a:rPr lang="zh-CN" altLang="en-US" dirty="0">
                <a:latin typeface="Quicksand" pitchFamily="2" charset="0"/>
              </a:rPr>
              <a:t> </a:t>
            </a:r>
            <a:r>
              <a:rPr lang="en-GB" altLang="zh-CN" dirty="0">
                <a:latin typeface="Quicksand" pitchFamily="2" charset="0"/>
              </a:rPr>
              <a:t>the</a:t>
            </a:r>
            <a:r>
              <a:rPr lang="en-US" altLang="zh-CN" dirty="0">
                <a:latin typeface="Quicksand" pitchFamily="2" charset="0"/>
              </a:rPr>
              <a:t> correctness of these sorting algorithms.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46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104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Quicksand</vt:lpstr>
      <vt:lpstr>Office 主题​​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Yijie LU (20125931)</dc:creator>
  <cp:lastModifiedBy>陈诗量</cp:lastModifiedBy>
  <cp:revision>4</cp:revision>
  <dcterms:created xsi:type="dcterms:W3CDTF">2021-03-20T10:53:27Z</dcterms:created>
  <dcterms:modified xsi:type="dcterms:W3CDTF">2021-03-29T11:37:38Z</dcterms:modified>
</cp:coreProperties>
</file>