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B3C27-52A2-4C60-87F9-041E0CB0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BD4D00-C4E3-4D05-AA21-D3D99BB7C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843FF-B474-45D9-A014-C9BE7A3B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0A06-DB47-4E58-B4F2-C5F7DB51AC3E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1163D-8AD6-44FD-A0D0-11661EE9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3984E-85E2-4F06-8BAE-84C67AE5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9DF2-68E3-4E0E-9355-B7FA38CFF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0176B-FD7E-47AE-A89D-B63002A5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FFA1C1-6309-4C01-A57B-09FF22D3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1C70F-AAE5-4FBB-9FE8-CBEDDD34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0A06-DB47-4E58-B4F2-C5F7DB51AC3E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4C152-DFE3-486B-9303-5301260F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11AE4-38FB-44A9-B99A-884D8B0D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9DF2-68E3-4E0E-9355-B7FA38CFF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5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5319EA-04F6-4B94-ABDD-600B74DE0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DC2372-4AB2-4A03-B108-C24B43944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B2831-DC4E-49CE-B106-976B0D3C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0A06-DB47-4E58-B4F2-C5F7DB51AC3E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C152F-B422-4BC1-8E93-F9475683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9DAEA-985E-4FF9-B22C-96D5A5BB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9DF2-68E3-4E0E-9355-B7FA38CFF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9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86C6-9A3D-4C13-A935-17FCE685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55AF5-6341-4A98-84BF-A27BFD50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539FC-4A58-45E9-B05B-4614452A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0A06-DB47-4E58-B4F2-C5F7DB51AC3E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C5C56-BF7E-486F-8D66-4C190906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B5CF0-7C94-4769-AC36-E3FDDC30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9DF2-68E3-4E0E-9355-B7FA38CFF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7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1AFF3-DCC6-4AE8-AFA8-B2F4D5EC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24763-BE6E-4A5D-9665-72FFFDBC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2AEC0-8FB9-4460-9603-2F78264D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0A06-DB47-4E58-B4F2-C5F7DB51AC3E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E8781-5C35-44E7-9367-E63CA074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25FE4-2164-40D6-95A0-F9EA6172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9DF2-68E3-4E0E-9355-B7FA38CFF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0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E97E3-B454-4AAF-9D09-44FEAEB3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C1921-1B16-4C9E-A457-B3BA96901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60CC0-CAAA-4A52-91FD-AA4D46ED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36860-A6D7-44CE-9F23-4FF33E21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0A06-DB47-4E58-B4F2-C5F7DB51AC3E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E4218-3442-4C11-AAA3-35EE722B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D8CBB-C623-470F-88C0-AC018471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9DF2-68E3-4E0E-9355-B7FA38CFF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2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AE7FE-1714-4B7E-8B6E-97D11107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30AB1-08F4-4416-825B-E17E0F18B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E96B00-C31E-4888-B036-FBB7B471B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89DF1A-70D2-4B0E-A398-C44B2FF37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7BEE52-E910-444B-A222-0E3384A4B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D964B4-7ACA-48E4-980E-8D7C4BBA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0A06-DB47-4E58-B4F2-C5F7DB51AC3E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2D87E6-9B62-4005-8A14-94F42E9B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3F4EB-7BAC-4F2F-835A-25AD7CED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9DF2-68E3-4E0E-9355-B7FA38CFF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0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D76E0-56C5-42FC-8BB4-1C8F531B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2D93B9-88DB-4BC5-A4FF-5A2205B8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0A06-DB47-4E58-B4F2-C5F7DB51AC3E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E59530-78D6-4851-91FF-A486501B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B4BFAE-D683-477E-B49B-4C0103B2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9DF2-68E3-4E0E-9355-B7FA38CFF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A2A434-2C80-4700-BA00-ADA10D90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0A06-DB47-4E58-B4F2-C5F7DB51AC3E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348E8A-C079-457B-A834-9609A255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78A033-D968-4A44-8BB9-EEAEADB0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9DF2-68E3-4E0E-9355-B7FA38CFF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8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4F8C8-6298-4864-A468-2B055C06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E11BE-8516-4780-BFE7-FEF1C806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C1831B-FB48-45DC-801E-5AF1AE886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BE1BC-9B3A-4EF4-A78C-F5EEBAF1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0A06-DB47-4E58-B4F2-C5F7DB51AC3E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D714A-25B0-452B-9AC2-F04E66C6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7951D-B9AB-4FFE-9756-7D4E424A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9DF2-68E3-4E0E-9355-B7FA38CFF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4B626-3454-4DD7-9E79-C4BA4FCE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075172-29F6-4A1F-AF3E-A2A91ABB4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23E44-0085-41B3-8514-1E276C56A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19195-D2DE-4978-A467-2F309FA5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0A06-DB47-4E58-B4F2-C5F7DB51AC3E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E43FE-8964-4BEB-B051-1F189AE0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AA0E3-CAEC-486E-94DA-C38487B2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9DF2-68E3-4E0E-9355-B7FA38CFF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3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C20FAA-42FA-49BC-8426-9A373F76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8A79E-6E87-4F26-ACC3-CCE50E0F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B3A24-660E-4A90-AF12-C92C476D7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0A06-DB47-4E58-B4F2-C5F7DB51AC3E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ADD51-04BA-437F-A4DD-C32039698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4A525-F6A0-4C0F-9E6E-F9C770D3D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F9DF2-68E3-4E0E-9355-B7FA38CFF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5D7FF-CB0D-403A-B5C9-13AB28F5F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732" y="606671"/>
            <a:ext cx="9144000" cy="1655762"/>
          </a:xfrm>
        </p:spPr>
        <p:txBody>
          <a:bodyPr>
            <a:noAutofit/>
          </a:bodyPr>
          <a:lstStyle/>
          <a:p>
            <a:r>
              <a:rPr lang="en-US" altLang="zh-CN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What is attractive?</a:t>
            </a:r>
            <a:br>
              <a:rPr lang="zh-CN" altLang="zh-CN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7B57A8-1547-447C-ACF1-A3A33CA1C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9435"/>
            <a:ext cx="9144000" cy="102516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Smoother animation </a:t>
            </a:r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0A1EE3A2-05FE-4825-B0C2-6C6DDE373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68" y="2262433"/>
            <a:ext cx="2194975" cy="1905000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32FFFCC1-A56F-4288-8878-8FD8606D0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232" y="2262433"/>
            <a:ext cx="1905000" cy="1905000"/>
          </a:xfrm>
          <a:prstGeom prst="rect">
            <a:avLst/>
          </a:prstGeom>
        </p:spPr>
      </p:pic>
      <p:pic>
        <p:nvPicPr>
          <p:cNvPr id="11" name="图片 10" descr="图标&#10;&#10;中度可信度描述已自动生成">
            <a:extLst>
              <a:ext uri="{FF2B5EF4-FFF2-40B4-BE49-F238E27FC236}">
                <a16:creationId xmlns:a16="http://schemas.microsoft.com/office/drawing/2014/main" id="{9D6ABC22-DEB0-4AB6-B22D-611A9BCA6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11" y="2262433"/>
            <a:ext cx="2544189" cy="190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4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6104D-F7FB-4D36-8039-C7A80756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Introduce correctness to software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CB0EA8A-B500-4C61-AF9B-6DD96474BDD9}"/>
              </a:ext>
            </a:extLst>
          </p:cNvPr>
          <p:cNvSpPr txBox="1">
            <a:spLocks/>
          </p:cNvSpPr>
          <p:nvPr/>
        </p:nvSpPr>
        <p:spPr>
          <a:xfrm>
            <a:off x="3783826" y="43157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What is attractive?</a:t>
            </a:r>
            <a:br>
              <a:rPr lang="zh-CN" altLang="zh-CN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F3F552-F665-4958-9B7C-65A1F2F1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80" y="2450648"/>
            <a:ext cx="6557650" cy="4075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44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FA6FD-9ECB-4B16-89B4-613F96245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User Interaction</a:t>
            </a:r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760F9E1-9887-4EBB-A03B-B590AED51356}"/>
              </a:ext>
            </a:extLst>
          </p:cNvPr>
          <p:cNvSpPr txBox="1">
            <a:spLocks/>
          </p:cNvSpPr>
          <p:nvPr/>
        </p:nvSpPr>
        <p:spPr>
          <a:xfrm>
            <a:off x="3278411" y="2588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What is attractive?</a:t>
            </a:r>
            <a:br>
              <a:rPr lang="zh-CN" altLang="zh-CN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6" name="图片 5" descr="图形用户界面, 应用程序, 聊天或短信&#10;&#10;描述已自动生成">
            <a:extLst>
              <a:ext uri="{FF2B5EF4-FFF2-40B4-BE49-F238E27FC236}">
                <a16:creationId xmlns:a16="http://schemas.microsoft.com/office/drawing/2014/main" id="{00F604CA-082C-4427-AEF8-450EFC4A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6" y="1698284"/>
            <a:ext cx="7177655" cy="49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E78A9-DCC3-437F-88DF-8F5BE6B9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sz="6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Research and Acceptance testing </a:t>
            </a:r>
            <a:b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CA3FB-972C-464A-A571-3DC15A53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have we come up this idea?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Result of acceptance testing</a:t>
            </a:r>
          </a:p>
          <a:p>
            <a:pPr marL="0" indent="0">
              <a:buNone/>
            </a:pPr>
            <a:r>
              <a:rPr lang="en-US" altLang="zh-CN" dirty="0"/>
              <a:t>   (</a:t>
            </a:r>
            <a:r>
              <a:rPr lang="zh-CN" altLang="en-US" dirty="0"/>
              <a:t>放我们</a:t>
            </a:r>
            <a:r>
              <a:rPr lang="en-US" altLang="zh-CN" dirty="0"/>
              <a:t>acceptance testing </a:t>
            </a:r>
            <a:r>
              <a:rPr lang="zh-CN" altLang="en-US" dirty="0"/>
              <a:t>表格的图）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C53A4C-863F-4C81-9EEE-420C347F9C30}"/>
              </a:ext>
            </a:extLst>
          </p:cNvPr>
          <p:cNvSpPr txBox="1"/>
          <p:nvPr/>
        </p:nvSpPr>
        <p:spPr>
          <a:xfrm>
            <a:off x="1112363" y="2505670"/>
            <a:ext cx="7263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altLang="zh-CN" sz="1200" dirty="0"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200" dirty="0">
                <a:effectLst/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ifferent types of algorithm animation could enhance users’ understanding of the visualized processes</a:t>
            </a:r>
            <a:r>
              <a:rPr lang="en-US" altLang="zh-CN" sz="1200" dirty="0"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								(</a:t>
            </a:r>
            <a:r>
              <a:rPr lang="en-US" altLang="zh-CN" sz="1200" dirty="0">
                <a:effectLst/>
                <a:latin typeface="Verdana" panose="020B06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Naps and Grissom, 2002)</a:t>
            </a:r>
            <a:endParaRPr lang="en-US" altLang="zh-CN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45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CB6F8-85AC-410A-82FF-BCB6F87B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However, what pity is…</a:t>
            </a:r>
            <a:b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5" name="内容占位符 4" descr="文本, 白板&#10;&#10;描述已自动生成">
            <a:extLst>
              <a:ext uri="{FF2B5EF4-FFF2-40B4-BE49-F238E27FC236}">
                <a16:creationId xmlns:a16="http://schemas.microsoft.com/office/drawing/2014/main" id="{AA2FC9DE-2C10-4646-BD38-B7AB4BA26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73" y="1806771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7788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90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Verdana</vt:lpstr>
      <vt:lpstr>Office 主题​​</vt:lpstr>
      <vt:lpstr>What is attractive? </vt:lpstr>
      <vt:lpstr>PowerPoint 演示文稿</vt:lpstr>
      <vt:lpstr>PowerPoint 演示文稿</vt:lpstr>
      <vt:lpstr>Research and Acceptance testing  </vt:lpstr>
      <vt:lpstr>However, what pity is…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attractive?</dc:title>
  <dc:creator>Yijie LU (20125931)</dc:creator>
  <cp:lastModifiedBy>Yijie LU (20125931)</cp:lastModifiedBy>
  <cp:revision>6</cp:revision>
  <dcterms:created xsi:type="dcterms:W3CDTF">2021-04-03T06:30:06Z</dcterms:created>
  <dcterms:modified xsi:type="dcterms:W3CDTF">2021-04-03T07:34:39Z</dcterms:modified>
</cp:coreProperties>
</file>