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518F3-6A58-C44A-8B1C-B214D4A5B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A38593-E59E-CC4F-AFF6-511900894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1EC93-2024-7A4E-AFAC-01DDB86D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7245-D0FD-0B43-871F-4FDB9094748C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19C77-EA68-AC45-9D8D-02C925F4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AC765-2F8E-A546-AAC5-923CEDA9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EFA1-AF20-9345-96D9-1EC728A10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4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30887-740D-DF4B-98E3-AE6C44BC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D94ACA-C3A0-FF41-8610-D76E6B62B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664C6-6F8D-104C-A3BF-1893129E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7245-D0FD-0B43-871F-4FDB9094748C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6C675-8700-164F-B480-291E569D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92854-1DAF-2A4A-95C7-1FF03B1C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EFA1-AF20-9345-96D9-1EC728A10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13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B4F73D-C230-E34B-BBEE-D95C7C512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DBA2B-61B1-5943-82D3-000192543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3388D-A960-4749-B632-A482153A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7245-D0FD-0B43-871F-4FDB9094748C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7CABF-8F5A-F844-91F5-305ACA07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71C84-00E2-874F-B2A7-74A59640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EFA1-AF20-9345-96D9-1EC728A10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44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1F783-4AA7-B240-8DD9-6F646177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D3954-4B78-904C-B5EA-C2D935D20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1353E-A7C1-8D49-968E-25027CDE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7245-D0FD-0B43-871F-4FDB9094748C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E061F-5A24-E748-ACCC-A7DC055E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00840-F837-B440-82EC-9E82BCCA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EFA1-AF20-9345-96D9-1EC728A10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6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056EB-08B8-634D-B7E9-FC8A6537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5C6624-5E34-A84E-96B5-4EC275573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C8BC34-184B-B24F-8B3B-AB1E9A64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7245-D0FD-0B43-871F-4FDB9094748C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23657-4CB4-8D47-8051-FA1C9E45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9E1B5-7761-EE4C-9A1A-C049503D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EFA1-AF20-9345-96D9-1EC728A10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1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8CB74-BC33-9B4F-9B65-AC34A91F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1BFC0-6573-084C-A7AA-C82C1439A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45F993-A3DE-4B47-AEF0-086EC4533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2B0FD8-6F45-D045-BD74-6794F665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7245-D0FD-0B43-871F-4FDB9094748C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1489A5-CDB2-0E47-9993-5C8A6686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0A3AC-3520-884F-A504-1BC82A2C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EFA1-AF20-9345-96D9-1EC728A10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90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9C8EA-EB76-2543-9512-E2F0C268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B14D2B-6095-D048-8F29-55C87676E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A65740-7248-CB40-BE5D-B94823DD4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E60920-7712-9746-987B-A98ED67A1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20A977-03F5-3844-B3B5-B356FABEC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A4348A-177D-7A42-AC7B-A1A23A1C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7245-D0FD-0B43-871F-4FDB9094748C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CDF2E8-5450-AE44-A4CF-9DFE4218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82D877-3AC4-1047-8544-3E52C70E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EFA1-AF20-9345-96D9-1EC728A10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49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D39ED-47DC-6844-9D84-0321DFF4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883E6A-4D9F-2C48-96ED-4BDB967F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7245-D0FD-0B43-871F-4FDB9094748C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B8BC71-18B7-9C44-9D64-8AD770DD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97CDF6-F1C2-274E-9223-12B0BFB8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EFA1-AF20-9345-96D9-1EC728A10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90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8FA816-11E2-C945-B568-69B39A52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7245-D0FD-0B43-871F-4FDB9094748C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094497-9A5E-1142-A2A1-676BCFDC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CA4CA-E5F2-FB4D-95DC-8732DCC4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EFA1-AF20-9345-96D9-1EC728A10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425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C9BDA-7CB0-ED40-B24D-E6781F45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D370E-90C5-1046-916A-406F2B47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8E7A23-6BE0-9E47-BA9B-2C61EAB43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05544-D387-4A45-BB40-79F88DDC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7245-D0FD-0B43-871F-4FDB9094748C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DF2A61-816F-9342-81AA-945278F3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60F9CE-4FCE-8742-89F6-FB3E5024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EFA1-AF20-9345-96D9-1EC728A10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437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4C739-530E-684A-8628-974DA53F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C35F67-C231-FC42-9298-92111A15C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DBE703-CCC4-B949-92D3-93C50163F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D86DE-2055-4044-B07C-0882E061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7245-D0FD-0B43-871F-4FDB9094748C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3CAEC9-12DF-AD40-9700-923467B9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C1C20C-4A79-6844-8E9F-3E18217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EFA1-AF20-9345-96D9-1EC728A10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77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B3FA4A-FD2D-9E46-B64F-5C63CBB8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D1D7C-88AA-0944-B3A9-C0CB99F8D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DCEDB-D3A2-0843-AB3A-787A996AA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27245-D0FD-0B43-871F-4FDB9094748C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D4CBA-205C-9145-95CB-B9D5BCFD4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A4A76-9563-5F4B-B1E3-CD9785254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6EFA1-AF20-9345-96D9-1EC728A10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900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2BE64A-EF5B-4B1E-AD78-099BCB8761CE}"/>
              </a:ext>
            </a:extLst>
          </p:cNvPr>
          <p:cNvSpPr txBox="1"/>
          <p:nvPr/>
        </p:nvSpPr>
        <p:spPr>
          <a:xfrm>
            <a:off x="2122953" y="796738"/>
            <a:ext cx="7200000" cy="4402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FF6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6F00"/>
                </a:solidFill>
                <a:latin typeface="Quicksand" pitchFamily="2" charset="0"/>
              </a:rPr>
              <a:t>For Loop</a:t>
            </a:r>
          </a:p>
          <a:p>
            <a:endParaRPr lang="en-US" altLang="zh-CN" sz="2000" dirty="0">
              <a:latin typeface="Quicksand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latin typeface="Quicksand" pitchFamily="2" charset="0"/>
              </a:rPr>
              <a:t>A</a:t>
            </a:r>
            <a:r>
              <a:rPr lang="en-US" altLang="zh-CN" sz="1600" b="1" dirty="0">
                <a:latin typeface="Quicksand" pitchFamily="2" charset="0"/>
              </a:rPr>
              <a:t> control flow statement </a:t>
            </a:r>
            <a:r>
              <a:rPr lang="en-US" altLang="zh-CN" sz="1600" dirty="0">
                <a:latin typeface="Quicksand" pitchFamily="2" charset="0"/>
              </a:rPr>
              <a:t>for specifying iteration.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latin typeface="Quicksand" pitchFamily="2" charset="0"/>
              </a:rPr>
              <a:t>It has two parts: a </a:t>
            </a:r>
            <a:r>
              <a:rPr lang="en-US" altLang="zh-CN" sz="1600" b="1" dirty="0">
                <a:latin typeface="Quicksand" pitchFamily="2" charset="0"/>
              </a:rPr>
              <a:t>header</a:t>
            </a:r>
            <a:r>
              <a:rPr lang="en-US" altLang="zh-CN" sz="1600" dirty="0">
                <a:latin typeface="Quicksand" pitchFamily="2" charset="0"/>
              </a:rPr>
              <a:t> specifying the iteration, and a </a:t>
            </a:r>
            <a:r>
              <a:rPr lang="en-US" altLang="zh-CN" sz="1600" b="1" dirty="0">
                <a:latin typeface="Quicksand" pitchFamily="2" charset="0"/>
              </a:rPr>
              <a:t>body</a:t>
            </a:r>
            <a:r>
              <a:rPr lang="en-US" altLang="zh-CN" sz="1600" dirty="0">
                <a:latin typeface="Quicksand" pitchFamily="2" charset="0"/>
              </a:rPr>
              <a:t> which is executed once per iteration.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latin typeface="Quicksand" pitchFamily="2" charset="0"/>
              </a:rPr>
              <a:t>The </a:t>
            </a:r>
            <a:r>
              <a:rPr lang="en-US" altLang="zh-CN" sz="1600" b="1" dirty="0">
                <a:latin typeface="Quicksand" pitchFamily="2" charset="0"/>
              </a:rPr>
              <a:t>header</a:t>
            </a:r>
            <a:r>
              <a:rPr lang="en-US" altLang="zh-CN" sz="1600" dirty="0">
                <a:latin typeface="Quicksand" pitchFamily="2" charset="0"/>
              </a:rPr>
              <a:t> declares an explicit </a:t>
            </a:r>
            <a:r>
              <a:rPr lang="en-US" altLang="zh-CN" sz="1600" b="1" dirty="0">
                <a:latin typeface="Quicksand" pitchFamily="2" charset="0"/>
              </a:rPr>
              <a:t>loop counter</a:t>
            </a:r>
            <a:r>
              <a:rPr lang="en-US" altLang="zh-CN" sz="1600" dirty="0">
                <a:latin typeface="Quicksand" pitchFamily="2" charset="0"/>
              </a:rPr>
              <a:t> (here is </a:t>
            </a:r>
            <a:r>
              <a:rPr lang="en-US" altLang="zh-CN" sz="1600" b="1" dirty="0">
                <a:latin typeface="Quicksand" pitchFamily="2" charset="0"/>
              </a:rPr>
              <a:t>i</a:t>
            </a:r>
            <a:r>
              <a:rPr lang="en-US" altLang="zh-CN" sz="1600" dirty="0">
                <a:latin typeface="Quicksand" pitchFamily="2" charset="0"/>
              </a:rPr>
              <a:t>), which allows the body to know which iteration is being executed.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latin typeface="Quicksand" pitchFamily="2" charset="0"/>
              </a:rPr>
              <a:t>Typically used when the </a:t>
            </a:r>
            <a:r>
              <a:rPr lang="en-US" altLang="zh-CN" sz="1600" b="1" dirty="0">
                <a:latin typeface="Quicksand" pitchFamily="2" charset="0"/>
              </a:rPr>
              <a:t>number of iterations</a:t>
            </a:r>
            <a:r>
              <a:rPr lang="en-US" altLang="zh-CN" sz="1600" dirty="0">
                <a:latin typeface="Quicksand" pitchFamily="2" charset="0"/>
              </a:rPr>
              <a:t> is </a:t>
            </a:r>
            <a:r>
              <a:rPr lang="en-US" altLang="zh-CN" sz="1600" b="1" dirty="0">
                <a:latin typeface="Quicksand" pitchFamily="2" charset="0"/>
              </a:rPr>
              <a:t>known</a:t>
            </a:r>
            <a:r>
              <a:rPr lang="en-US" altLang="zh-CN" sz="1600" dirty="0">
                <a:latin typeface="Quicksand" pitchFamily="2" charset="0"/>
              </a:rPr>
              <a:t> before entering the loop.</a:t>
            </a:r>
            <a:endParaRPr lang="zh-CN" altLang="zh-CN" sz="1600" dirty="0">
              <a:latin typeface="Quicksand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Quicksand" pitchFamily="2" charset="0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236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2C9356-356C-C74A-A79A-BBC53EC6FA51}"/>
              </a:ext>
            </a:extLst>
          </p:cNvPr>
          <p:cNvSpPr txBox="1"/>
          <p:nvPr/>
        </p:nvSpPr>
        <p:spPr>
          <a:xfrm>
            <a:off x="1451622" y="302049"/>
            <a:ext cx="7200000" cy="4402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800" b="1" dirty="0">
              <a:solidFill>
                <a:srgbClr val="FF6F00"/>
              </a:solidFill>
              <a:latin typeface="Quicksand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6F00"/>
                </a:solidFill>
                <a:latin typeface="Quicksand" pitchFamily="2" charset="0"/>
              </a:rPr>
              <a:t>While Loop</a:t>
            </a:r>
          </a:p>
          <a:p>
            <a:endParaRPr lang="en-US" altLang="zh-CN" sz="2000" dirty="0">
              <a:latin typeface="Quicksand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latin typeface="Quicksand" pitchFamily="2" charset="0"/>
              </a:rPr>
              <a:t>A</a:t>
            </a:r>
            <a:r>
              <a:rPr lang="en-US" altLang="zh-CN" sz="1600" b="1" dirty="0">
                <a:latin typeface="Quicksand" pitchFamily="2" charset="0"/>
              </a:rPr>
              <a:t> control flow statement </a:t>
            </a:r>
            <a:r>
              <a:rPr lang="en-US" altLang="zh-CN" sz="1600" dirty="0">
                <a:latin typeface="Quicksand" pitchFamily="2" charset="0"/>
              </a:rPr>
              <a:t>that allows code to be executed repeatedly based on a given </a:t>
            </a:r>
            <a:r>
              <a:rPr lang="en-US" altLang="zh-CN" sz="1600" b="1" dirty="0">
                <a:latin typeface="Quicksand" pitchFamily="2" charset="0"/>
              </a:rPr>
              <a:t>Boolean condition</a:t>
            </a:r>
            <a:r>
              <a:rPr lang="en-US" altLang="zh-CN" sz="1600" dirty="0">
                <a:latin typeface="Quicksand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latin typeface="Quicksand" pitchFamily="2" charset="0"/>
              </a:rPr>
              <a:t>It has two parts: </a:t>
            </a:r>
            <a:r>
              <a:rPr lang="en-US" altLang="zh-CN" sz="1600" b="1" dirty="0">
                <a:latin typeface="Quicksand" pitchFamily="2" charset="0"/>
              </a:rPr>
              <a:t>a block of code </a:t>
            </a:r>
            <a:r>
              <a:rPr lang="en-US" altLang="zh-CN" sz="1600" dirty="0">
                <a:latin typeface="Quicksand" pitchFamily="2" charset="0"/>
              </a:rPr>
              <a:t>and a </a:t>
            </a:r>
            <a:r>
              <a:rPr lang="en-US" altLang="zh-CN" sz="1600" b="1" dirty="0">
                <a:latin typeface="Quicksand" pitchFamily="2" charset="0"/>
              </a:rPr>
              <a:t>condition</a:t>
            </a:r>
            <a:r>
              <a:rPr lang="en-US" altLang="zh-CN" sz="1600" dirty="0">
                <a:latin typeface="Quicksand" pitchFamily="2" charset="0"/>
              </a:rPr>
              <a:t> (here is </a:t>
            </a:r>
            <a:r>
              <a:rPr lang="en-US" altLang="zh-CN" sz="1600" b="1" dirty="0">
                <a:latin typeface="Quicksand" pitchFamily="2" charset="0"/>
              </a:rPr>
              <a:t>i &lt; 4</a:t>
            </a:r>
            <a:r>
              <a:rPr lang="en-US" altLang="zh-CN" sz="1600" dirty="0">
                <a:latin typeface="Quicksand" pitchFamily="2" charset="0"/>
              </a:rPr>
              <a:t>).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latin typeface="Quicksand" pitchFamily="2" charset="0"/>
              </a:rPr>
              <a:t>The </a:t>
            </a:r>
            <a:r>
              <a:rPr lang="en-US" altLang="zh-CN" sz="1600" b="1" dirty="0">
                <a:latin typeface="Quicksand" pitchFamily="2" charset="0"/>
              </a:rPr>
              <a:t>condition</a:t>
            </a:r>
            <a:r>
              <a:rPr lang="en-US" altLang="zh-CN" sz="1600" dirty="0">
                <a:latin typeface="Quicksand" pitchFamily="2" charset="0"/>
              </a:rPr>
              <a:t> is evaluated. If the condition is true, the code in the block is executed. This repeats until the condition becomes false.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latin typeface="Quicksand" pitchFamily="2" charset="0"/>
              </a:rPr>
              <a:t>Typically used when the </a:t>
            </a:r>
            <a:r>
              <a:rPr lang="en-US" altLang="zh-CN" sz="1600" b="1" dirty="0">
                <a:latin typeface="Quicksand" pitchFamily="2" charset="0"/>
              </a:rPr>
              <a:t>number of iterations</a:t>
            </a:r>
            <a:r>
              <a:rPr lang="en-US" altLang="zh-CN" sz="1600" dirty="0">
                <a:latin typeface="Quicksand" pitchFamily="2" charset="0"/>
              </a:rPr>
              <a:t> is </a:t>
            </a:r>
            <a:r>
              <a:rPr lang="en-US" altLang="zh-CN" sz="1600" b="1" dirty="0">
                <a:latin typeface="Quicksand" pitchFamily="2" charset="0"/>
              </a:rPr>
              <a:t>not known</a:t>
            </a:r>
            <a:r>
              <a:rPr lang="en-US" altLang="zh-CN" sz="1600" dirty="0">
                <a:latin typeface="Quicksand" pitchFamily="2" charset="0"/>
              </a:rPr>
              <a:t> before entering the loop.</a:t>
            </a:r>
            <a:endParaRPr lang="zh-CN" altLang="zh-CN" sz="1600" dirty="0">
              <a:latin typeface="Quicksand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Quicksand" pitchFamily="2" charset="0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686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150</Words>
  <Application>Microsoft Macintosh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Courier New</vt:lpstr>
      <vt:lpstr>Quicksand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Ruizi HAN (20125115)</dc:creator>
  <cp:lastModifiedBy>Ruizi HAN (20125115)</cp:lastModifiedBy>
  <cp:revision>3</cp:revision>
  <dcterms:created xsi:type="dcterms:W3CDTF">2021-03-22T15:09:27Z</dcterms:created>
  <dcterms:modified xsi:type="dcterms:W3CDTF">2021-03-22T15:39:06Z</dcterms:modified>
</cp:coreProperties>
</file>