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00"/>
    <a:srgbClr val="1565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313" d="100"/>
          <a:sy n="313" d="100"/>
        </p:scale>
        <p:origin x="9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98042-F8D1-4699-B8BD-4089E1718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7D471-79B4-4F79-A6A5-34A13340F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846D2-D677-4847-B1C0-E7DCE414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D6ECF-97D6-45FB-BAC1-0FB9017B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659AD-850C-401A-8655-F50AA033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6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5AD0-CDA7-420E-9957-B33E1BA9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6D5FA-615C-4153-A617-B8F09CC12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1A056-C776-4281-A7CC-8FDCE9F3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54DC3-6E39-4F74-A053-FB0F84D1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6B7CC2-7FE9-4978-A33E-221B1BB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7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42FD23-C404-4388-A82E-D5AD2158A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A3257-4117-4AD0-BAC4-D2620953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8FE7F-F713-43AE-A501-A898A75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A833C-3AD5-4B99-8EDA-E13C7809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C4566-2FA9-41A6-B34E-DA3D5CFA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0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EA0D9-28B7-402A-A5D6-77BBAB4F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A3334-8A63-4FB7-9CD9-80D13CFD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B9FE6F-BE0F-43B7-8CDA-E976F94C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336EA-781D-4CE1-9284-1ADFF9E5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9547BE-A4DB-43A7-A73C-316B0905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D40DD-701D-4D2B-B498-EF40C8FF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3834C-07FF-441C-91CA-EDE829B8C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A8729-2B68-40C1-BB5E-92FDF42E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CAD8-7679-4085-8E9F-2D04ADF8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75029-8950-49AD-B6E2-EC1E8A0B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46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80D26-F91A-405B-9611-CAE6FD7B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AC47B-BFF2-435B-8100-801286C0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BE28AB-C9C0-438C-ABF9-EA46ADAA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2FD361-095F-4E32-9946-695A19E7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8F3E9-7FD8-4556-B8F8-716FA4A5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7F7094-1C12-4335-8015-F3FD712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8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6D80C-3F97-43F6-A42A-950A2B9D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BF73E1-8464-4971-992F-814579E7E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EAEE2-534D-4CBA-953D-F05C384B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9D6167-08FF-4B7F-9818-4CB32D759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163FA8-F996-4C9B-9C3A-00F1819D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E8E02C-C10B-467F-B02E-15C10772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923C69-2E88-4E60-9301-8EFAED41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05021-0395-48E7-8131-268F5031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9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4932D-B518-4651-8CEB-1C8E1C45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82C478-3735-46FD-95F4-582DD72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50F22-E826-4A5D-9222-F9BAE277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B45CB6-8A99-4426-8EA6-C05137E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4CE40B-89A6-4D7C-9D04-A549060E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A9F47-F76F-4EE2-B20E-68324A7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96B80-27DA-4174-9E1D-387DBAE6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77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168B-468F-492B-B793-576F3EEF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225ED-8256-4458-85D7-C824C2820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858B0-D8D4-45F1-9630-E26950A78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2C746-45D5-46E5-80ED-1470AC23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90716-16D9-453C-93C4-9D4DC0FF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789A0-5D30-482C-8A51-8A04BCFD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4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43AEA-C23C-41C3-A9BD-7F87E403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A27F1E-4142-43EB-916C-E075B13F2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4BA2E-69C6-4A6D-89DA-264CFDCB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10783-8288-4587-8503-3E0A2158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23E7B-8344-4456-B6EF-EA79E3D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F5941F-7577-4B2D-9711-70DD8041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5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2F218-3383-4166-A60B-F83DD4A4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6482A-41E4-4BB7-9D49-D30AD20B9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87A9E-CB43-4325-ABAE-F990CA6B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A61D-ED78-45A2-B3D6-4E0CC86C1CF5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21626-B7F3-4660-9C24-20A2642C8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21EFD-60A2-4B1E-8EA5-932BC791B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9BBF1-3FF9-4FA6-87DE-A05289F20F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33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802DF59B-CF23-6149-8941-7E0E012A0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11" y="489075"/>
            <a:ext cx="2120325" cy="2068187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2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05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AF77BF1-44D7-417E-B1D8-8C4ABC1C8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33" y="3884465"/>
            <a:ext cx="4861840" cy="701879"/>
          </a:xfrm>
          <a:prstGeom prst="rect">
            <a:avLst/>
          </a:prstGeom>
        </p:spPr>
      </p:pic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2AF139D-B61B-475F-B39D-552216393701}"/>
              </a:ext>
            </a:extLst>
          </p:cNvPr>
          <p:cNvSpPr/>
          <p:nvPr/>
        </p:nvSpPr>
        <p:spPr>
          <a:xfrm>
            <a:off x="209229" y="601877"/>
            <a:ext cx="1227493" cy="46482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Visit </a:t>
            </a:r>
            <a:r>
              <a:rPr lang="en-US" altLang="zh-CN" sz="14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Boder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4155CFD-1B90-4CFF-B8C8-8887E7336BBC}"/>
              </a:ext>
            </a:extLst>
          </p:cNvPr>
          <p:cNvSpPr/>
          <p:nvPr/>
        </p:nvSpPr>
        <p:spPr>
          <a:xfrm>
            <a:off x="209229" y="2178516"/>
            <a:ext cx="1267691" cy="46482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57B656-48B0-4A17-97F4-66837CCE81EB}"/>
              </a:ext>
            </a:extLst>
          </p:cNvPr>
          <p:cNvSpPr/>
          <p:nvPr/>
        </p:nvSpPr>
        <p:spPr>
          <a:xfrm>
            <a:off x="3999212" y="1075473"/>
            <a:ext cx="763493" cy="442640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767E4C8-B385-4914-9BD3-119D030F6CAF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49F9EE7-94FF-47AB-81A3-67F7C161EEA1}"/>
              </a:ext>
            </a:extLst>
          </p:cNvPr>
          <p:cNvSpPr/>
          <p:nvPr/>
        </p:nvSpPr>
        <p:spPr>
          <a:xfrm>
            <a:off x="9216467" y="1066695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FACBEE9-EBFA-4A9E-8C10-7F190E1641BC}"/>
              </a:ext>
            </a:extLst>
          </p:cNvPr>
          <p:cNvSpPr/>
          <p:nvPr/>
        </p:nvSpPr>
        <p:spPr>
          <a:xfrm>
            <a:off x="3896662" y="4591057"/>
            <a:ext cx="1075430" cy="650927"/>
          </a:xfrm>
          <a:prstGeom prst="roundRect">
            <a:avLst/>
          </a:prstGeom>
          <a:solidFill>
            <a:srgbClr val="1565C0"/>
          </a:solidFill>
          <a:ln>
            <a:solidFill>
              <a:srgbClr val="1565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Choice Menu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303FF13-D17F-475C-8ECF-8CEC6C31C0E2}"/>
              </a:ext>
            </a:extLst>
          </p:cNvPr>
          <p:cNvCxnSpPr>
            <a:cxnSpLocks/>
          </p:cNvCxnSpPr>
          <p:nvPr/>
        </p:nvCxnSpPr>
        <p:spPr>
          <a:xfrm>
            <a:off x="1447910" y="800059"/>
            <a:ext cx="452193" cy="33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DFFA724-B1E5-4BBA-87D6-E85F45FDCB47}"/>
              </a:ext>
            </a:extLst>
          </p:cNvPr>
          <p:cNvCxnSpPr>
            <a:stCxn id="61" idx="1"/>
          </p:cNvCxnSpPr>
          <p:nvPr/>
        </p:nvCxnSpPr>
        <p:spPr>
          <a:xfrm flipH="1">
            <a:off x="3333750" y="1296793"/>
            <a:ext cx="665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D757547D-1F18-47BF-9DF4-E766206BD458}"/>
              </a:ext>
            </a:extLst>
          </p:cNvPr>
          <p:cNvCxnSpPr/>
          <p:nvPr/>
        </p:nvCxnSpPr>
        <p:spPr>
          <a:xfrm flipV="1">
            <a:off x="1476920" y="2410926"/>
            <a:ext cx="423183" cy="11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2523D7A-533C-43D9-B6BA-AE72135FA8CB}"/>
              </a:ext>
            </a:extLst>
          </p:cNvPr>
          <p:cNvCxnSpPr>
            <a:stCxn id="68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17877E4-8FF5-400E-98BB-FDDDC568378B}"/>
              </a:ext>
            </a:extLst>
          </p:cNvPr>
          <p:cNvCxnSpPr>
            <a:stCxn id="69" idx="1"/>
          </p:cNvCxnSpPr>
          <p:nvPr/>
        </p:nvCxnSpPr>
        <p:spPr>
          <a:xfrm flipH="1">
            <a:off x="8810706" y="1392159"/>
            <a:ext cx="405761" cy="12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0F59047-D833-44B1-97E5-C68446308EA6}"/>
              </a:ext>
            </a:extLst>
          </p:cNvPr>
          <p:cNvCxnSpPr>
            <a:stCxn id="70" idx="1"/>
            <a:endCxn id="49" idx="2"/>
          </p:cNvCxnSpPr>
          <p:nvPr/>
        </p:nvCxnSpPr>
        <p:spPr>
          <a:xfrm flipH="1" flipV="1">
            <a:off x="2653553" y="4586344"/>
            <a:ext cx="1243109" cy="330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DD848-4FE9-43DF-AF56-A771069BA6B2}"/>
              </a:ext>
            </a:extLst>
          </p:cNvPr>
          <p:cNvSpPr txBox="1"/>
          <p:nvPr/>
        </p:nvSpPr>
        <p:spPr>
          <a:xfrm>
            <a:off x="-609834" y="3203610"/>
            <a:ext cx="5307106" cy="29664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5307106" y="7114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98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9527D4B-F816-4596-914A-391291C17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3" y="4087247"/>
            <a:ext cx="4945809" cy="571550"/>
          </a:xfrm>
          <a:prstGeom prst="rect">
            <a:avLst/>
          </a:prstGeom>
        </p:spPr>
      </p:pic>
      <p:pic>
        <p:nvPicPr>
          <p:cNvPr id="3" name="图片 2" descr="形状&#10;&#10;中度可信度描述已自动生成">
            <a:extLst>
              <a:ext uri="{FF2B5EF4-FFF2-40B4-BE49-F238E27FC236}">
                <a16:creationId xmlns:a16="http://schemas.microsoft.com/office/drawing/2014/main" id="{24E11015-C799-42E8-BA68-6758EC4BB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39" y="288187"/>
            <a:ext cx="2258947" cy="2349305"/>
          </a:xfrm>
          <a:prstGeom prst="rect">
            <a:avLst/>
          </a:prstGeom>
        </p:spPr>
      </p:pic>
      <p:sp>
        <p:nvSpPr>
          <p:cNvPr id="11" name="文本框 29">
            <a:extLst>
              <a:ext uri="{FF2B5EF4-FFF2-40B4-BE49-F238E27FC236}">
                <a16:creationId xmlns:a16="http://schemas.microsoft.com/office/drawing/2014/main" id="{005C1975-8FFC-48B3-AC1D-77C9B7FEFA00}"/>
              </a:ext>
            </a:extLst>
          </p:cNvPr>
          <p:cNvSpPr txBox="1"/>
          <p:nvPr/>
        </p:nvSpPr>
        <p:spPr>
          <a:xfrm>
            <a:off x="8069581" y="13867"/>
            <a:ext cx="32004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050" b="0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7BBF39F-28BC-4CBA-A1E1-BE2EE88DF53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29" y="1133816"/>
            <a:ext cx="803855" cy="72280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36BE852-147B-40FC-8C13-FA71F87077A4}"/>
              </a:ext>
            </a:extLst>
          </p:cNvPr>
          <p:cNvSpPr/>
          <p:nvPr/>
        </p:nvSpPr>
        <p:spPr>
          <a:xfrm>
            <a:off x="8257977" y="1152181"/>
            <a:ext cx="662940" cy="65919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AD3D24E3-C764-4DD5-9E32-567F987049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31" y="1133816"/>
            <a:ext cx="1002786" cy="777240"/>
          </a:xfrm>
          <a:prstGeom prst="rect">
            <a:avLst/>
          </a:prstGeom>
        </p:spPr>
      </p:pic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9D8B6CE5-4443-4C5B-8CEF-C34CD2075BFD}"/>
              </a:ext>
            </a:extLst>
          </p:cNvPr>
          <p:cNvSpPr/>
          <p:nvPr/>
        </p:nvSpPr>
        <p:spPr>
          <a:xfrm>
            <a:off x="5607001" y="1169251"/>
            <a:ext cx="662940" cy="642126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81F94A4-A8DC-4BC0-BFBC-3DE0939C1DC1}"/>
              </a:ext>
            </a:extLst>
          </p:cNvPr>
          <p:cNvSpPr/>
          <p:nvPr/>
        </p:nvSpPr>
        <p:spPr>
          <a:xfrm>
            <a:off x="197223" y="530322"/>
            <a:ext cx="1227493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Last Visit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1865B93-72EE-43EA-BF58-AA1C0489D903}"/>
              </a:ext>
            </a:extLst>
          </p:cNvPr>
          <p:cNvSpPr/>
          <p:nvPr/>
        </p:nvSpPr>
        <p:spPr>
          <a:xfrm>
            <a:off x="195719" y="2172672"/>
            <a:ext cx="1267691" cy="46482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kern="1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 Bar</a:t>
            </a:r>
            <a:endParaRPr lang="zh-CN" altLang="zh-CN" sz="1400" kern="100" dirty="0"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6D9C72C-0A0D-48AC-BCB6-0A555103DBE2}"/>
              </a:ext>
            </a:extLst>
          </p:cNvPr>
          <p:cNvSpPr/>
          <p:nvPr/>
        </p:nvSpPr>
        <p:spPr>
          <a:xfrm>
            <a:off x="4057759" y="1049005"/>
            <a:ext cx="763493" cy="442640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Entry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EA820FF-43C7-45AB-B4A0-5DF3A48DEB4A}"/>
              </a:ext>
            </a:extLst>
          </p:cNvPr>
          <p:cNvSpPr/>
          <p:nvPr/>
        </p:nvSpPr>
        <p:spPr>
          <a:xfrm>
            <a:off x="6490365" y="1066696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Setting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543F113-79DC-44D8-8F0C-AA2F4210DC80}"/>
              </a:ext>
            </a:extLst>
          </p:cNvPr>
          <p:cNvSpPr/>
          <p:nvPr/>
        </p:nvSpPr>
        <p:spPr>
          <a:xfrm>
            <a:off x="9137292" y="1066695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Help Button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95370A0-EF7A-4B66-BC11-F9C23339707A}"/>
              </a:ext>
            </a:extLst>
          </p:cNvPr>
          <p:cNvSpPr/>
          <p:nvPr/>
        </p:nvSpPr>
        <p:spPr>
          <a:xfrm>
            <a:off x="3878900" y="4658797"/>
            <a:ext cx="1075430" cy="650927"/>
          </a:xfrm>
          <a:prstGeom prst="roundRect">
            <a:avLst/>
          </a:prstGeom>
          <a:solidFill>
            <a:srgbClr val="FF6F00"/>
          </a:solidFill>
          <a:ln>
            <a:solidFill>
              <a:srgbClr val="FF6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Choice Menu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F6C633-8B25-4E70-AB59-4AC5EBCC71C7}"/>
              </a:ext>
            </a:extLst>
          </p:cNvPr>
          <p:cNvCxnSpPr>
            <a:stCxn id="23" idx="3"/>
          </p:cNvCxnSpPr>
          <p:nvPr/>
        </p:nvCxnSpPr>
        <p:spPr>
          <a:xfrm>
            <a:off x="1424716" y="762732"/>
            <a:ext cx="280259" cy="1553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94033B5-4263-4359-B9CD-03174293AF88}"/>
              </a:ext>
            </a:extLst>
          </p:cNvPr>
          <p:cNvCxnSpPr/>
          <p:nvPr/>
        </p:nvCxnSpPr>
        <p:spPr>
          <a:xfrm flipV="1">
            <a:off x="1463410" y="2495550"/>
            <a:ext cx="32729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E99531F-5EA8-4A85-8D21-BB9BF90025D1}"/>
              </a:ext>
            </a:extLst>
          </p:cNvPr>
          <p:cNvCxnSpPr>
            <a:stCxn id="25" idx="1"/>
          </p:cNvCxnSpPr>
          <p:nvPr/>
        </p:nvCxnSpPr>
        <p:spPr>
          <a:xfrm flipH="1">
            <a:off x="3552825" y="1270325"/>
            <a:ext cx="5049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68E79F-8A78-4D38-B1BC-CF96AA098243}"/>
              </a:ext>
            </a:extLst>
          </p:cNvPr>
          <p:cNvCxnSpPr/>
          <p:nvPr/>
        </p:nvCxnSpPr>
        <p:spPr>
          <a:xfrm>
            <a:off x="6490365" y="14192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1594BF4-E133-466A-A29D-4009A183258E}"/>
              </a:ext>
            </a:extLst>
          </p:cNvPr>
          <p:cNvCxnSpPr>
            <a:stCxn id="32" idx="1"/>
            <a:endCxn id="29" idx="6"/>
          </p:cNvCxnSpPr>
          <p:nvPr/>
        </p:nvCxnSpPr>
        <p:spPr>
          <a:xfrm flipH="1">
            <a:off x="6269941" y="1392160"/>
            <a:ext cx="220424" cy="981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650A85-E7E7-48D2-9D04-1F8D32772C76}"/>
              </a:ext>
            </a:extLst>
          </p:cNvPr>
          <p:cNvCxnSpPr>
            <a:stCxn id="33" idx="1"/>
            <a:endCxn id="27" idx="6"/>
          </p:cNvCxnSpPr>
          <p:nvPr/>
        </p:nvCxnSpPr>
        <p:spPr>
          <a:xfrm flipH="1">
            <a:off x="8920917" y="1392159"/>
            <a:ext cx="216375" cy="896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957D776-B65F-4738-B4F9-44A2B3527B81}"/>
              </a:ext>
            </a:extLst>
          </p:cNvPr>
          <p:cNvCxnSpPr>
            <a:stCxn id="34" idx="1"/>
            <a:endCxn id="5" idx="2"/>
          </p:cNvCxnSpPr>
          <p:nvPr/>
        </p:nvCxnSpPr>
        <p:spPr>
          <a:xfrm flipH="1" flipV="1">
            <a:off x="2670128" y="4658797"/>
            <a:ext cx="1208772" cy="325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EDD848-4FE9-43DF-AF56-A771069BA6B2}"/>
              </a:ext>
            </a:extLst>
          </p:cNvPr>
          <p:cNvSpPr txBox="1"/>
          <p:nvPr/>
        </p:nvSpPr>
        <p:spPr>
          <a:xfrm>
            <a:off x="0" y="7114"/>
            <a:ext cx="5307106" cy="29664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8CCE32D-7B44-4AD6-AE91-440E019DA1F6}"/>
              </a:ext>
            </a:extLst>
          </p:cNvPr>
          <p:cNvSpPr txBox="1"/>
          <p:nvPr/>
        </p:nvSpPr>
        <p:spPr>
          <a:xfrm>
            <a:off x="5307106" y="7114"/>
            <a:ext cx="5307106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02B24E-DE76-4A32-89D9-298D5E8E53B5}"/>
              </a:ext>
            </a:extLst>
          </p:cNvPr>
          <p:cNvSpPr txBox="1"/>
          <p:nvPr/>
        </p:nvSpPr>
        <p:spPr>
          <a:xfrm>
            <a:off x="0" y="2973513"/>
            <a:ext cx="5307107" cy="296640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05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25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>Yijie LU (20125931)</dc:creator>
  <cp:lastModifiedBy>陈 诗量</cp:lastModifiedBy>
  <cp:revision>18</cp:revision>
  <dcterms:created xsi:type="dcterms:W3CDTF">2021-02-06T07:50:42Z</dcterms:created>
  <dcterms:modified xsi:type="dcterms:W3CDTF">2021-03-14T06:19:11Z</dcterms:modified>
</cp:coreProperties>
</file>