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Visitor Dashboard Layout (Wireframe)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" y="1546123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Visitor Counter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322320" y="1546123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Weeks Visitor Counter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620601" y="1546123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 Visitor Counter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71286" y="2971800"/>
            <a:ext cx="2745066" cy="2340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to show the visitor Trend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163824" y="2971800"/>
            <a:ext cx="3019390" cy="2340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of Origin Visualization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530686" y="2971800"/>
            <a:ext cx="2465830" cy="2340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Visualization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457200" y="5669280"/>
            <a:ext cx="8229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Reports Tab Details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Liang Zhi Chew (student)</cp:lastModifiedBy>
  <cp:revision>2</cp:revision>
  <dcterms:created xsi:type="dcterms:W3CDTF">2013-01-27T09:14:16Z</dcterms:created>
  <dcterms:modified xsi:type="dcterms:W3CDTF">2025-07-28T12:32:54Z</dcterms:modified>
  <cp:category/>
</cp:coreProperties>
</file>