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4"/>
  </p:sldMasterIdLst>
  <p:notesMasterIdLst>
    <p:notesMasterId r:id="rId20"/>
  </p:notesMasterIdLst>
  <p:handoutMasterIdLst>
    <p:handoutMasterId r:id="rId21"/>
  </p:handoutMasterIdLst>
  <p:sldIdLst>
    <p:sldId id="266" r:id="rId5"/>
    <p:sldId id="317" r:id="rId6"/>
    <p:sldId id="308" r:id="rId7"/>
    <p:sldId id="309" r:id="rId8"/>
    <p:sldId id="310" r:id="rId9"/>
    <p:sldId id="318" r:id="rId10"/>
    <p:sldId id="322" r:id="rId11"/>
    <p:sldId id="319" r:id="rId12"/>
    <p:sldId id="311" r:id="rId13"/>
    <p:sldId id="313" r:id="rId14"/>
    <p:sldId id="312" r:id="rId15"/>
    <p:sldId id="314" r:id="rId16"/>
    <p:sldId id="315" r:id="rId17"/>
    <p:sldId id="316"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7" autoAdjust="0"/>
    <p:restoredTop sz="94249" autoAdjust="0"/>
  </p:normalViewPr>
  <p:slideViewPr>
    <p:cSldViewPr snapToGrid="0">
      <p:cViewPr>
        <p:scale>
          <a:sx n="75" d="100"/>
          <a:sy n="75" d="100"/>
        </p:scale>
        <p:origin x="522"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7CB51-C401-46DE-9424-E3B71D7A81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497B4C-00EB-4202-9C93-E2DCAA7BBF3E}">
      <dgm:prSet/>
      <dgm:spPr/>
      <dgm:t>
        <a:bodyPr/>
        <a:lstStyle/>
        <a:p>
          <a:r>
            <a:rPr lang="es-CO"/>
            <a:t>Presentación</a:t>
          </a:r>
          <a:endParaRPr lang="en-US"/>
        </a:p>
      </dgm:t>
    </dgm:pt>
    <dgm:pt modelId="{BF875607-F5C3-43D8-8E8A-774FAB1D0CE3}" type="parTrans" cxnId="{4B69EB0C-7582-49E4-8E1F-50E31AECC99F}">
      <dgm:prSet/>
      <dgm:spPr/>
      <dgm:t>
        <a:bodyPr/>
        <a:lstStyle/>
        <a:p>
          <a:endParaRPr lang="en-US"/>
        </a:p>
      </dgm:t>
    </dgm:pt>
    <dgm:pt modelId="{747ACF44-6F42-471F-9076-8689AB2AFCE3}" type="sibTrans" cxnId="{4B69EB0C-7582-49E4-8E1F-50E31AECC99F}">
      <dgm:prSet/>
      <dgm:spPr/>
      <dgm:t>
        <a:bodyPr/>
        <a:lstStyle/>
        <a:p>
          <a:endParaRPr lang="en-US"/>
        </a:p>
      </dgm:t>
    </dgm:pt>
    <dgm:pt modelId="{6AF84E49-0498-4D73-832B-39F5CB96FF95}">
      <dgm:prSet/>
      <dgm:spPr/>
      <dgm:t>
        <a:bodyPr/>
        <a:lstStyle/>
        <a:p>
          <a:r>
            <a:rPr lang="es-CO"/>
            <a:t>Objetivos</a:t>
          </a:r>
          <a:endParaRPr lang="en-US"/>
        </a:p>
      </dgm:t>
    </dgm:pt>
    <dgm:pt modelId="{F9AD689B-9DBA-43F0-A770-889117A97194}" type="parTrans" cxnId="{085B6508-B204-4506-A4C9-00764A8A9699}">
      <dgm:prSet/>
      <dgm:spPr/>
      <dgm:t>
        <a:bodyPr/>
        <a:lstStyle/>
        <a:p>
          <a:endParaRPr lang="en-US"/>
        </a:p>
      </dgm:t>
    </dgm:pt>
    <dgm:pt modelId="{9D6D841D-AC67-4561-A551-BC39ABE63E03}" type="sibTrans" cxnId="{085B6508-B204-4506-A4C9-00764A8A9699}">
      <dgm:prSet/>
      <dgm:spPr/>
      <dgm:t>
        <a:bodyPr/>
        <a:lstStyle/>
        <a:p>
          <a:endParaRPr lang="en-US"/>
        </a:p>
      </dgm:t>
    </dgm:pt>
    <dgm:pt modelId="{2001F993-F994-4A41-94DD-3049275E5FDD}">
      <dgm:prSet/>
      <dgm:spPr/>
      <dgm:t>
        <a:bodyPr/>
        <a:lstStyle/>
        <a:p>
          <a:r>
            <a:rPr lang="es-CO"/>
            <a:t>Alcance</a:t>
          </a:r>
          <a:endParaRPr lang="en-US"/>
        </a:p>
      </dgm:t>
    </dgm:pt>
    <dgm:pt modelId="{3FA6523B-DE80-4146-9C86-FE3827BFED80}" type="parTrans" cxnId="{E89ED809-A75E-4292-8A85-BEA4452D0A4C}">
      <dgm:prSet/>
      <dgm:spPr/>
      <dgm:t>
        <a:bodyPr/>
        <a:lstStyle/>
        <a:p>
          <a:endParaRPr lang="en-US"/>
        </a:p>
      </dgm:t>
    </dgm:pt>
    <dgm:pt modelId="{8D5E74AA-9FA9-45A4-ACDC-1BE413360952}" type="sibTrans" cxnId="{E89ED809-A75E-4292-8A85-BEA4452D0A4C}">
      <dgm:prSet/>
      <dgm:spPr/>
      <dgm:t>
        <a:bodyPr/>
        <a:lstStyle/>
        <a:p>
          <a:endParaRPr lang="en-US"/>
        </a:p>
      </dgm:t>
    </dgm:pt>
    <dgm:pt modelId="{1EB3D7DD-7366-4795-AE45-E7A0DC6F671C}">
      <dgm:prSet/>
      <dgm:spPr/>
      <dgm:t>
        <a:bodyPr/>
        <a:lstStyle/>
        <a:p>
          <a:r>
            <a:rPr lang="es-CO"/>
            <a:t>Riesgos</a:t>
          </a:r>
          <a:endParaRPr lang="en-US"/>
        </a:p>
      </dgm:t>
    </dgm:pt>
    <dgm:pt modelId="{1959C8DA-78DD-42A8-9DE7-59AE076D4B6E}" type="parTrans" cxnId="{81B0ADF5-148A-429B-AC2E-C501ABCEECF4}">
      <dgm:prSet/>
      <dgm:spPr/>
      <dgm:t>
        <a:bodyPr/>
        <a:lstStyle/>
        <a:p>
          <a:endParaRPr lang="en-US"/>
        </a:p>
      </dgm:t>
    </dgm:pt>
    <dgm:pt modelId="{37DE2479-8FEC-4A6D-AC76-70DD5E819175}" type="sibTrans" cxnId="{81B0ADF5-148A-429B-AC2E-C501ABCEECF4}">
      <dgm:prSet/>
      <dgm:spPr/>
      <dgm:t>
        <a:bodyPr/>
        <a:lstStyle/>
        <a:p>
          <a:endParaRPr lang="en-US"/>
        </a:p>
      </dgm:t>
    </dgm:pt>
    <dgm:pt modelId="{86CCB78F-7DAD-438F-81B5-D15EF6A5FF54}">
      <dgm:prSet/>
      <dgm:spPr/>
      <dgm:t>
        <a:bodyPr/>
        <a:lstStyle/>
        <a:p>
          <a:r>
            <a:rPr lang="es-CO"/>
            <a:t>Solución propuesta</a:t>
          </a:r>
          <a:endParaRPr lang="en-US"/>
        </a:p>
      </dgm:t>
    </dgm:pt>
    <dgm:pt modelId="{06212318-7522-42D7-908A-B8C7D22CE388}" type="parTrans" cxnId="{12F56C53-94C6-4F75-A26C-5800F0963709}">
      <dgm:prSet/>
      <dgm:spPr/>
      <dgm:t>
        <a:bodyPr/>
        <a:lstStyle/>
        <a:p>
          <a:endParaRPr lang="en-US"/>
        </a:p>
      </dgm:t>
    </dgm:pt>
    <dgm:pt modelId="{B08A5674-91A3-4CB6-A4F1-1D94134DCA5E}" type="sibTrans" cxnId="{12F56C53-94C6-4F75-A26C-5800F0963709}">
      <dgm:prSet/>
      <dgm:spPr/>
      <dgm:t>
        <a:bodyPr/>
        <a:lstStyle/>
        <a:p>
          <a:endParaRPr lang="en-US"/>
        </a:p>
      </dgm:t>
    </dgm:pt>
    <dgm:pt modelId="{01A42660-83C1-484E-BE87-DCFB8B46FF54}">
      <dgm:prSet/>
      <dgm:spPr/>
      <dgm:t>
        <a:bodyPr/>
        <a:lstStyle/>
        <a:p>
          <a:r>
            <a:rPr lang="es-CO"/>
            <a:t>Metodología de trabajo</a:t>
          </a:r>
          <a:endParaRPr lang="en-US"/>
        </a:p>
      </dgm:t>
    </dgm:pt>
    <dgm:pt modelId="{5CF29A5A-A5A7-4232-AF7C-052EB05E856E}" type="parTrans" cxnId="{37232B0B-46DF-4634-8B51-C1EAA2235CA5}">
      <dgm:prSet/>
      <dgm:spPr/>
      <dgm:t>
        <a:bodyPr/>
        <a:lstStyle/>
        <a:p>
          <a:endParaRPr lang="en-US"/>
        </a:p>
      </dgm:t>
    </dgm:pt>
    <dgm:pt modelId="{28217FAB-9B66-48D4-BA90-71D472521333}" type="sibTrans" cxnId="{37232B0B-46DF-4634-8B51-C1EAA2235CA5}">
      <dgm:prSet/>
      <dgm:spPr/>
      <dgm:t>
        <a:bodyPr/>
        <a:lstStyle/>
        <a:p>
          <a:endParaRPr lang="en-US"/>
        </a:p>
      </dgm:t>
    </dgm:pt>
    <dgm:pt modelId="{407CD455-78E9-4CDB-835A-9E8C35F57A24}" type="pres">
      <dgm:prSet presAssocID="{9797CB51-C401-46DE-9424-E3B71D7A8158}" presName="root" presStyleCnt="0">
        <dgm:presLayoutVars>
          <dgm:dir/>
          <dgm:resizeHandles val="exact"/>
        </dgm:presLayoutVars>
      </dgm:prSet>
      <dgm:spPr/>
    </dgm:pt>
    <dgm:pt modelId="{84F11D29-ED0B-40FF-AD86-C8BE5141F90B}" type="pres">
      <dgm:prSet presAssocID="{69497B4C-00EB-4202-9C93-E2DCAA7BBF3E}" presName="compNode" presStyleCnt="0"/>
      <dgm:spPr/>
    </dgm:pt>
    <dgm:pt modelId="{D8BDE2C3-1067-4586-9A9F-4B8E750D70D6}" type="pres">
      <dgm:prSet presAssocID="{69497B4C-00EB-4202-9C93-E2DCAA7BBF3E}" presName="bgRect" presStyleLbl="bgShp" presStyleIdx="0" presStyleCnt="6"/>
      <dgm:spPr/>
    </dgm:pt>
    <dgm:pt modelId="{95A652A8-BE6A-4E1F-8DB8-23A6A8070076}" type="pres">
      <dgm:prSet presAssocID="{69497B4C-00EB-4202-9C93-E2DCAA7BBF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estro"/>
        </a:ext>
      </dgm:extLst>
    </dgm:pt>
    <dgm:pt modelId="{90DDAA66-6CBF-49B6-84DF-68103FF39880}" type="pres">
      <dgm:prSet presAssocID="{69497B4C-00EB-4202-9C93-E2DCAA7BBF3E}" presName="spaceRect" presStyleCnt="0"/>
      <dgm:spPr/>
    </dgm:pt>
    <dgm:pt modelId="{A6D85F0E-F251-4214-80DB-207080013722}" type="pres">
      <dgm:prSet presAssocID="{69497B4C-00EB-4202-9C93-E2DCAA7BBF3E}" presName="parTx" presStyleLbl="revTx" presStyleIdx="0" presStyleCnt="6">
        <dgm:presLayoutVars>
          <dgm:chMax val="0"/>
          <dgm:chPref val="0"/>
        </dgm:presLayoutVars>
      </dgm:prSet>
      <dgm:spPr/>
    </dgm:pt>
    <dgm:pt modelId="{14475984-8850-4E37-BA57-EEE3C2026990}" type="pres">
      <dgm:prSet presAssocID="{747ACF44-6F42-471F-9076-8689AB2AFCE3}" presName="sibTrans" presStyleCnt="0"/>
      <dgm:spPr/>
    </dgm:pt>
    <dgm:pt modelId="{AA4CD607-F526-4931-A746-3662DC0AF481}" type="pres">
      <dgm:prSet presAssocID="{6AF84E49-0498-4D73-832B-39F5CB96FF95}" presName="compNode" presStyleCnt="0"/>
      <dgm:spPr/>
    </dgm:pt>
    <dgm:pt modelId="{9B417ABA-36C2-499C-A7F7-0398E27EFB4E}" type="pres">
      <dgm:prSet presAssocID="{6AF84E49-0498-4D73-832B-39F5CB96FF95}" presName="bgRect" presStyleLbl="bgShp" presStyleIdx="1" presStyleCnt="6"/>
      <dgm:spPr/>
    </dgm:pt>
    <dgm:pt modelId="{88BF4528-A3A2-4E7A-AD94-981C1AC06BA8}" type="pres">
      <dgm:prSet presAssocID="{6AF84E49-0498-4D73-832B-39F5CB96FF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na"/>
        </a:ext>
      </dgm:extLst>
    </dgm:pt>
    <dgm:pt modelId="{7E667F61-DECB-4881-89C3-A9EC40C4EFE4}" type="pres">
      <dgm:prSet presAssocID="{6AF84E49-0498-4D73-832B-39F5CB96FF95}" presName="spaceRect" presStyleCnt="0"/>
      <dgm:spPr/>
    </dgm:pt>
    <dgm:pt modelId="{5A3D89E5-01DB-49D8-AD7E-B02DB0B830B9}" type="pres">
      <dgm:prSet presAssocID="{6AF84E49-0498-4D73-832B-39F5CB96FF95}" presName="parTx" presStyleLbl="revTx" presStyleIdx="1" presStyleCnt="6">
        <dgm:presLayoutVars>
          <dgm:chMax val="0"/>
          <dgm:chPref val="0"/>
        </dgm:presLayoutVars>
      </dgm:prSet>
      <dgm:spPr/>
    </dgm:pt>
    <dgm:pt modelId="{905D3F27-AC8E-486E-9656-90C1B773EB1F}" type="pres">
      <dgm:prSet presAssocID="{9D6D841D-AC67-4561-A551-BC39ABE63E03}" presName="sibTrans" presStyleCnt="0"/>
      <dgm:spPr/>
    </dgm:pt>
    <dgm:pt modelId="{00C54A2E-725A-4855-A3BF-42CEE65FFC4F}" type="pres">
      <dgm:prSet presAssocID="{2001F993-F994-4A41-94DD-3049275E5FDD}" presName="compNode" presStyleCnt="0"/>
      <dgm:spPr/>
    </dgm:pt>
    <dgm:pt modelId="{B52D36F6-FB27-4292-BF1F-D7E86A8C9F03}" type="pres">
      <dgm:prSet presAssocID="{2001F993-F994-4A41-94DD-3049275E5FDD}" presName="bgRect" presStyleLbl="bgShp" presStyleIdx="2" presStyleCnt="6"/>
      <dgm:spPr/>
    </dgm:pt>
    <dgm:pt modelId="{315EEEFD-A223-4D52-87D1-A3A73B4BCF8D}" type="pres">
      <dgm:prSet presAssocID="{2001F993-F994-4A41-94DD-3049275E5FD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dor"/>
        </a:ext>
      </dgm:extLst>
    </dgm:pt>
    <dgm:pt modelId="{F87739E1-C52F-421B-83B2-80FE59B26568}" type="pres">
      <dgm:prSet presAssocID="{2001F993-F994-4A41-94DD-3049275E5FDD}" presName="spaceRect" presStyleCnt="0"/>
      <dgm:spPr/>
    </dgm:pt>
    <dgm:pt modelId="{4B3AD1B5-72E7-493D-A3B9-8F53959BA753}" type="pres">
      <dgm:prSet presAssocID="{2001F993-F994-4A41-94DD-3049275E5FDD}" presName="parTx" presStyleLbl="revTx" presStyleIdx="2" presStyleCnt="6">
        <dgm:presLayoutVars>
          <dgm:chMax val="0"/>
          <dgm:chPref val="0"/>
        </dgm:presLayoutVars>
      </dgm:prSet>
      <dgm:spPr/>
    </dgm:pt>
    <dgm:pt modelId="{BF964EBC-63C5-4F11-AE37-2EB8D2506C93}" type="pres">
      <dgm:prSet presAssocID="{8D5E74AA-9FA9-45A4-ACDC-1BE413360952}" presName="sibTrans" presStyleCnt="0"/>
      <dgm:spPr/>
    </dgm:pt>
    <dgm:pt modelId="{FAE2CF9F-64AE-44EB-A3E1-D3B68EE6D420}" type="pres">
      <dgm:prSet presAssocID="{1EB3D7DD-7366-4795-AE45-E7A0DC6F671C}" presName="compNode" presStyleCnt="0"/>
      <dgm:spPr/>
    </dgm:pt>
    <dgm:pt modelId="{E76B8FCB-C24E-4126-9047-FB45792A3BC4}" type="pres">
      <dgm:prSet presAssocID="{1EB3D7DD-7366-4795-AE45-E7A0DC6F671C}" presName="bgRect" presStyleLbl="bgShp" presStyleIdx="3" presStyleCnt="6"/>
      <dgm:spPr/>
    </dgm:pt>
    <dgm:pt modelId="{CB878DAA-CA12-4B7E-971F-C4553C4DE8D1}" type="pres">
      <dgm:prSet presAssocID="{1EB3D7DD-7366-4795-AE45-E7A0DC6F671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encia"/>
        </a:ext>
      </dgm:extLst>
    </dgm:pt>
    <dgm:pt modelId="{FA0C1066-7487-4F89-AC69-0270453FFEC4}" type="pres">
      <dgm:prSet presAssocID="{1EB3D7DD-7366-4795-AE45-E7A0DC6F671C}" presName="spaceRect" presStyleCnt="0"/>
      <dgm:spPr/>
    </dgm:pt>
    <dgm:pt modelId="{28CA0C91-6A41-4953-9BE8-32B6E3BF5579}" type="pres">
      <dgm:prSet presAssocID="{1EB3D7DD-7366-4795-AE45-E7A0DC6F671C}" presName="parTx" presStyleLbl="revTx" presStyleIdx="3" presStyleCnt="6">
        <dgm:presLayoutVars>
          <dgm:chMax val="0"/>
          <dgm:chPref val="0"/>
        </dgm:presLayoutVars>
      </dgm:prSet>
      <dgm:spPr/>
    </dgm:pt>
    <dgm:pt modelId="{F0CABFFC-C6AD-4E47-9DDB-ADA8C8793DEA}" type="pres">
      <dgm:prSet presAssocID="{37DE2479-8FEC-4A6D-AC76-70DD5E819175}" presName="sibTrans" presStyleCnt="0"/>
      <dgm:spPr/>
    </dgm:pt>
    <dgm:pt modelId="{CC3248C9-A466-4285-94C3-CA9C6D126E42}" type="pres">
      <dgm:prSet presAssocID="{86CCB78F-7DAD-438F-81B5-D15EF6A5FF54}" presName="compNode" presStyleCnt="0"/>
      <dgm:spPr/>
    </dgm:pt>
    <dgm:pt modelId="{E189180D-8AF6-4E45-802B-501589ED3B97}" type="pres">
      <dgm:prSet presAssocID="{86CCB78F-7DAD-438F-81B5-D15EF6A5FF54}" presName="bgRect" presStyleLbl="bgShp" presStyleIdx="4" presStyleCnt="6"/>
      <dgm:spPr/>
    </dgm:pt>
    <dgm:pt modelId="{0A80B775-B8C9-4BDD-B429-2A7F96A93210}" type="pres">
      <dgm:prSet presAssocID="{86CCB78F-7DAD-438F-81B5-D15EF6A5FF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ca de verificación"/>
        </a:ext>
      </dgm:extLst>
    </dgm:pt>
    <dgm:pt modelId="{EC2A8752-C1DE-487C-808E-AD80F6B1F361}" type="pres">
      <dgm:prSet presAssocID="{86CCB78F-7DAD-438F-81B5-D15EF6A5FF54}" presName="spaceRect" presStyleCnt="0"/>
      <dgm:spPr/>
    </dgm:pt>
    <dgm:pt modelId="{7DAA6F39-2E7E-4C8A-9402-4D1C20D73511}" type="pres">
      <dgm:prSet presAssocID="{86CCB78F-7DAD-438F-81B5-D15EF6A5FF54}" presName="parTx" presStyleLbl="revTx" presStyleIdx="4" presStyleCnt="6">
        <dgm:presLayoutVars>
          <dgm:chMax val="0"/>
          <dgm:chPref val="0"/>
        </dgm:presLayoutVars>
      </dgm:prSet>
      <dgm:spPr/>
    </dgm:pt>
    <dgm:pt modelId="{898E0870-2F41-4CC0-B22A-A1503FEAAB41}" type="pres">
      <dgm:prSet presAssocID="{B08A5674-91A3-4CB6-A4F1-1D94134DCA5E}" presName="sibTrans" presStyleCnt="0"/>
      <dgm:spPr/>
    </dgm:pt>
    <dgm:pt modelId="{1D6877F0-2061-41AE-8135-36FD50D37BD3}" type="pres">
      <dgm:prSet presAssocID="{01A42660-83C1-484E-BE87-DCFB8B46FF54}" presName="compNode" presStyleCnt="0"/>
      <dgm:spPr/>
    </dgm:pt>
    <dgm:pt modelId="{F3D1DE4E-6663-4A97-814A-22D5E8F46553}" type="pres">
      <dgm:prSet presAssocID="{01A42660-83C1-484E-BE87-DCFB8B46FF54}" presName="bgRect" presStyleLbl="bgShp" presStyleIdx="5" presStyleCnt="6"/>
      <dgm:spPr/>
    </dgm:pt>
    <dgm:pt modelId="{F665DCA3-B491-46F3-9327-92651E3F015F}" type="pres">
      <dgm:prSet presAssocID="{01A42660-83C1-484E-BE87-DCFB8B46FF5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sta de comprobación"/>
        </a:ext>
      </dgm:extLst>
    </dgm:pt>
    <dgm:pt modelId="{1E8E90BE-5675-4277-B43C-D9A14C2F5C51}" type="pres">
      <dgm:prSet presAssocID="{01A42660-83C1-484E-BE87-DCFB8B46FF54}" presName="spaceRect" presStyleCnt="0"/>
      <dgm:spPr/>
    </dgm:pt>
    <dgm:pt modelId="{B22BD244-22DB-4EF0-96CA-8A6E50697C7D}" type="pres">
      <dgm:prSet presAssocID="{01A42660-83C1-484E-BE87-DCFB8B46FF54}" presName="parTx" presStyleLbl="revTx" presStyleIdx="5" presStyleCnt="6">
        <dgm:presLayoutVars>
          <dgm:chMax val="0"/>
          <dgm:chPref val="0"/>
        </dgm:presLayoutVars>
      </dgm:prSet>
      <dgm:spPr/>
    </dgm:pt>
  </dgm:ptLst>
  <dgm:cxnLst>
    <dgm:cxn modelId="{085B6508-B204-4506-A4C9-00764A8A9699}" srcId="{9797CB51-C401-46DE-9424-E3B71D7A8158}" destId="{6AF84E49-0498-4D73-832B-39F5CB96FF95}" srcOrd="1" destOrd="0" parTransId="{F9AD689B-9DBA-43F0-A770-889117A97194}" sibTransId="{9D6D841D-AC67-4561-A551-BC39ABE63E03}"/>
    <dgm:cxn modelId="{E89ED809-A75E-4292-8A85-BEA4452D0A4C}" srcId="{9797CB51-C401-46DE-9424-E3B71D7A8158}" destId="{2001F993-F994-4A41-94DD-3049275E5FDD}" srcOrd="2" destOrd="0" parTransId="{3FA6523B-DE80-4146-9C86-FE3827BFED80}" sibTransId="{8D5E74AA-9FA9-45A4-ACDC-1BE413360952}"/>
    <dgm:cxn modelId="{37232B0B-46DF-4634-8B51-C1EAA2235CA5}" srcId="{9797CB51-C401-46DE-9424-E3B71D7A8158}" destId="{01A42660-83C1-484E-BE87-DCFB8B46FF54}" srcOrd="5" destOrd="0" parTransId="{5CF29A5A-A5A7-4232-AF7C-052EB05E856E}" sibTransId="{28217FAB-9B66-48D4-BA90-71D472521333}"/>
    <dgm:cxn modelId="{4B69EB0C-7582-49E4-8E1F-50E31AECC99F}" srcId="{9797CB51-C401-46DE-9424-E3B71D7A8158}" destId="{69497B4C-00EB-4202-9C93-E2DCAA7BBF3E}" srcOrd="0" destOrd="0" parTransId="{BF875607-F5C3-43D8-8E8A-774FAB1D0CE3}" sibTransId="{747ACF44-6F42-471F-9076-8689AB2AFCE3}"/>
    <dgm:cxn modelId="{DE4B941C-8131-423F-A3F4-59038BA2D765}" type="presOf" srcId="{01A42660-83C1-484E-BE87-DCFB8B46FF54}" destId="{B22BD244-22DB-4EF0-96CA-8A6E50697C7D}" srcOrd="0" destOrd="0" presId="urn:microsoft.com/office/officeart/2018/2/layout/IconVerticalSolidList"/>
    <dgm:cxn modelId="{C49C302E-C5B5-435E-81CE-65F0E61129FC}" type="presOf" srcId="{6AF84E49-0498-4D73-832B-39F5CB96FF95}" destId="{5A3D89E5-01DB-49D8-AD7E-B02DB0B830B9}" srcOrd="0" destOrd="0" presId="urn:microsoft.com/office/officeart/2018/2/layout/IconVerticalSolidList"/>
    <dgm:cxn modelId="{629C6B67-8015-423B-A567-8725A9D06E39}" type="presOf" srcId="{1EB3D7DD-7366-4795-AE45-E7A0DC6F671C}" destId="{28CA0C91-6A41-4953-9BE8-32B6E3BF5579}" srcOrd="0" destOrd="0" presId="urn:microsoft.com/office/officeart/2018/2/layout/IconVerticalSolidList"/>
    <dgm:cxn modelId="{12F56C53-94C6-4F75-A26C-5800F0963709}" srcId="{9797CB51-C401-46DE-9424-E3B71D7A8158}" destId="{86CCB78F-7DAD-438F-81B5-D15EF6A5FF54}" srcOrd="4" destOrd="0" parTransId="{06212318-7522-42D7-908A-B8C7D22CE388}" sibTransId="{B08A5674-91A3-4CB6-A4F1-1D94134DCA5E}"/>
    <dgm:cxn modelId="{0BB5B783-FBE4-4B6A-BC28-F37B28CE078D}" type="presOf" srcId="{9797CB51-C401-46DE-9424-E3B71D7A8158}" destId="{407CD455-78E9-4CDB-835A-9E8C35F57A24}" srcOrd="0" destOrd="0" presId="urn:microsoft.com/office/officeart/2018/2/layout/IconVerticalSolidList"/>
    <dgm:cxn modelId="{16B8BC95-D5A3-4A29-954C-5CBEFE7D2492}" type="presOf" srcId="{2001F993-F994-4A41-94DD-3049275E5FDD}" destId="{4B3AD1B5-72E7-493D-A3B9-8F53959BA753}" srcOrd="0" destOrd="0" presId="urn:microsoft.com/office/officeart/2018/2/layout/IconVerticalSolidList"/>
    <dgm:cxn modelId="{F7241AAD-E3EB-4111-83FE-518FE220C662}" type="presOf" srcId="{69497B4C-00EB-4202-9C93-E2DCAA7BBF3E}" destId="{A6D85F0E-F251-4214-80DB-207080013722}" srcOrd="0" destOrd="0" presId="urn:microsoft.com/office/officeart/2018/2/layout/IconVerticalSolidList"/>
    <dgm:cxn modelId="{AF1F9ECB-01F2-4AE0-931A-983897A1D6AB}" type="presOf" srcId="{86CCB78F-7DAD-438F-81B5-D15EF6A5FF54}" destId="{7DAA6F39-2E7E-4C8A-9402-4D1C20D73511}" srcOrd="0" destOrd="0" presId="urn:microsoft.com/office/officeart/2018/2/layout/IconVerticalSolidList"/>
    <dgm:cxn modelId="{81B0ADF5-148A-429B-AC2E-C501ABCEECF4}" srcId="{9797CB51-C401-46DE-9424-E3B71D7A8158}" destId="{1EB3D7DD-7366-4795-AE45-E7A0DC6F671C}" srcOrd="3" destOrd="0" parTransId="{1959C8DA-78DD-42A8-9DE7-59AE076D4B6E}" sibTransId="{37DE2479-8FEC-4A6D-AC76-70DD5E819175}"/>
    <dgm:cxn modelId="{AEC1929D-F0BE-4241-8B33-E76856653770}" type="presParOf" srcId="{407CD455-78E9-4CDB-835A-9E8C35F57A24}" destId="{84F11D29-ED0B-40FF-AD86-C8BE5141F90B}" srcOrd="0" destOrd="0" presId="urn:microsoft.com/office/officeart/2018/2/layout/IconVerticalSolidList"/>
    <dgm:cxn modelId="{A2BF6E2B-8399-4C63-96E6-688A6EAAFDDB}" type="presParOf" srcId="{84F11D29-ED0B-40FF-AD86-C8BE5141F90B}" destId="{D8BDE2C3-1067-4586-9A9F-4B8E750D70D6}" srcOrd="0" destOrd="0" presId="urn:microsoft.com/office/officeart/2018/2/layout/IconVerticalSolidList"/>
    <dgm:cxn modelId="{B6F393D6-7598-4FCB-9C83-EA3015727A97}" type="presParOf" srcId="{84F11D29-ED0B-40FF-AD86-C8BE5141F90B}" destId="{95A652A8-BE6A-4E1F-8DB8-23A6A8070076}" srcOrd="1" destOrd="0" presId="urn:microsoft.com/office/officeart/2018/2/layout/IconVerticalSolidList"/>
    <dgm:cxn modelId="{3E7B411F-C608-45FE-A7F0-421A2F9A29B8}" type="presParOf" srcId="{84F11D29-ED0B-40FF-AD86-C8BE5141F90B}" destId="{90DDAA66-6CBF-49B6-84DF-68103FF39880}" srcOrd="2" destOrd="0" presId="urn:microsoft.com/office/officeart/2018/2/layout/IconVerticalSolidList"/>
    <dgm:cxn modelId="{8AC15C7D-F28E-41C2-9762-857896990C4A}" type="presParOf" srcId="{84F11D29-ED0B-40FF-AD86-C8BE5141F90B}" destId="{A6D85F0E-F251-4214-80DB-207080013722}" srcOrd="3" destOrd="0" presId="urn:microsoft.com/office/officeart/2018/2/layout/IconVerticalSolidList"/>
    <dgm:cxn modelId="{3030BC94-B0DC-4EC6-BB98-6E07E0F24941}" type="presParOf" srcId="{407CD455-78E9-4CDB-835A-9E8C35F57A24}" destId="{14475984-8850-4E37-BA57-EEE3C2026990}" srcOrd="1" destOrd="0" presId="urn:microsoft.com/office/officeart/2018/2/layout/IconVerticalSolidList"/>
    <dgm:cxn modelId="{9953CEF9-1702-4E55-9253-9118168CB57C}" type="presParOf" srcId="{407CD455-78E9-4CDB-835A-9E8C35F57A24}" destId="{AA4CD607-F526-4931-A746-3662DC0AF481}" srcOrd="2" destOrd="0" presId="urn:microsoft.com/office/officeart/2018/2/layout/IconVerticalSolidList"/>
    <dgm:cxn modelId="{AB167BE6-26CB-42C0-A4D2-3E5D660F8236}" type="presParOf" srcId="{AA4CD607-F526-4931-A746-3662DC0AF481}" destId="{9B417ABA-36C2-499C-A7F7-0398E27EFB4E}" srcOrd="0" destOrd="0" presId="urn:microsoft.com/office/officeart/2018/2/layout/IconVerticalSolidList"/>
    <dgm:cxn modelId="{CAFBC7F2-962C-4531-9617-7767325A4453}" type="presParOf" srcId="{AA4CD607-F526-4931-A746-3662DC0AF481}" destId="{88BF4528-A3A2-4E7A-AD94-981C1AC06BA8}" srcOrd="1" destOrd="0" presId="urn:microsoft.com/office/officeart/2018/2/layout/IconVerticalSolidList"/>
    <dgm:cxn modelId="{D18BD744-77AF-4196-9B9B-C82BD5BAFAB9}" type="presParOf" srcId="{AA4CD607-F526-4931-A746-3662DC0AF481}" destId="{7E667F61-DECB-4881-89C3-A9EC40C4EFE4}" srcOrd="2" destOrd="0" presId="urn:microsoft.com/office/officeart/2018/2/layout/IconVerticalSolidList"/>
    <dgm:cxn modelId="{4B0173B6-469A-40FA-8D4C-E2F991E55196}" type="presParOf" srcId="{AA4CD607-F526-4931-A746-3662DC0AF481}" destId="{5A3D89E5-01DB-49D8-AD7E-B02DB0B830B9}" srcOrd="3" destOrd="0" presId="urn:microsoft.com/office/officeart/2018/2/layout/IconVerticalSolidList"/>
    <dgm:cxn modelId="{1031CBEB-5D12-4E21-9E7F-665A89C005E0}" type="presParOf" srcId="{407CD455-78E9-4CDB-835A-9E8C35F57A24}" destId="{905D3F27-AC8E-486E-9656-90C1B773EB1F}" srcOrd="3" destOrd="0" presId="urn:microsoft.com/office/officeart/2018/2/layout/IconVerticalSolidList"/>
    <dgm:cxn modelId="{8FBA276E-672A-4AFB-800A-9F9D33088028}" type="presParOf" srcId="{407CD455-78E9-4CDB-835A-9E8C35F57A24}" destId="{00C54A2E-725A-4855-A3BF-42CEE65FFC4F}" srcOrd="4" destOrd="0" presId="urn:microsoft.com/office/officeart/2018/2/layout/IconVerticalSolidList"/>
    <dgm:cxn modelId="{2D16E70E-C5A6-4063-8CCA-25B656D0F7D9}" type="presParOf" srcId="{00C54A2E-725A-4855-A3BF-42CEE65FFC4F}" destId="{B52D36F6-FB27-4292-BF1F-D7E86A8C9F03}" srcOrd="0" destOrd="0" presId="urn:microsoft.com/office/officeart/2018/2/layout/IconVerticalSolidList"/>
    <dgm:cxn modelId="{D5D504F4-92A7-42E4-A47C-62051D28A057}" type="presParOf" srcId="{00C54A2E-725A-4855-A3BF-42CEE65FFC4F}" destId="{315EEEFD-A223-4D52-87D1-A3A73B4BCF8D}" srcOrd="1" destOrd="0" presId="urn:microsoft.com/office/officeart/2018/2/layout/IconVerticalSolidList"/>
    <dgm:cxn modelId="{54CC27F9-1353-448B-A90B-532A63D8B4FC}" type="presParOf" srcId="{00C54A2E-725A-4855-A3BF-42CEE65FFC4F}" destId="{F87739E1-C52F-421B-83B2-80FE59B26568}" srcOrd="2" destOrd="0" presId="urn:microsoft.com/office/officeart/2018/2/layout/IconVerticalSolidList"/>
    <dgm:cxn modelId="{1121A0C4-CE81-4095-9BFD-37B6AC065C96}" type="presParOf" srcId="{00C54A2E-725A-4855-A3BF-42CEE65FFC4F}" destId="{4B3AD1B5-72E7-493D-A3B9-8F53959BA753}" srcOrd="3" destOrd="0" presId="urn:microsoft.com/office/officeart/2018/2/layout/IconVerticalSolidList"/>
    <dgm:cxn modelId="{2A9D42DF-CFE3-4D4D-8603-F590C753457B}" type="presParOf" srcId="{407CD455-78E9-4CDB-835A-9E8C35F57A24}" destId="{BF964EBC-63C5-4F11-AE37-2EB8D2506C93}" srcOrd="5" destOrd="0" presId="urn:microsoft.com/office/officeart/2018/2/layout/IconVerticalSolidList"/>
    <dgm:cxn modelId="{EA638FAC-C6F5-417D-8BC3-276EE916E220}" type="presParOf" srcId="{407CD455-78E9-4CDB-835A-9E8C35F57A24}" destId="{FAE2CF9F-64AE-44EB-A3E1-D3B68EE6D420}" srcOrd="6" destOrd="0" presId="urn:microsoft.com/office/officeart/2018/2/layout/IconVerticalSolidList"/>
    <dgm:cxn modelId="{FC69E636-43F9-45B6-A0AC-BC5D2A741B1F}" type="presParOf" srcId="{FAE2CF9F-64AE-44EB-A3E1-D3B68EE6D420}" destId="{E76B8FCB-C24E-4126-9047-FB45792A3BC4}" srcOrd="0" destOrd="0" presId="urn:microsoft.com/office/officeart/2018/2/layout/IconVerticalSolidList"/>
    <dgm:cxn modelId="{1B09CDB7-75A0-44C6-9EFE-753243366269}" type="presParOf" srcId="{FAE2CF9F-64AE-44EB-A3E1-D3B68EE6D420}" destId="{CB878DAA-CA12-4B7E-971F-C4553C4DE8D1}" srcOrd="1" destOrd="0" presId="urn:microsoft.com/office/officeart/2018/2/layout/IconVerticalSolidList"/>
    <dgm:cxn modelId="{78B45B7A-906F-48CB-8B3C-23503052BC2B}" type="presParOf" srcId="{FAE2CF9F-64AE-44EB-A3E1-D3B68EE6D420}" destId="{FA0C1066-7487-4F89-AC69-0270453FFEC4}" srcOrd="2" destOrd="0" presId="urn:microsoft.com/office/officeart/2018/2/layout/IconVerticalSolidList"/>
    <dgm:cxn modelId="{E50D7640-B07D-4B5D-AAF3-5DCC33B47C81}" type="presParOf" srcId="{FAE2CF9F-64AE-44EB-A3E1-D3B68EE6D420}" destId="{28CA0C91-6A41-4953-9BE8-32B6E3BF5579}" srcOrd="3" destOrd="0" presId="urn:microsoft.com/office/officeart/2018/2/layout/IconVerticalSolidList"/>
    <dgm:cxn modelId="{9F85DE25-AB26-4D71-97DB-B1C6CE65870D}" type="presParOf" srcId="{407CD455-78E9-4CDB-835A-9E8C35F57A24}" destId="{F0CABFFC-C6AD-4E47-9DDB-ADA8C8793DEA}" srcOrd="7" destOrd="0" presId="urn:microsoft.com/office/officeart/2018/2/layout/IconVerticalSolidList"/>
    <dgm:cxn modelId="{67EA2344-76DD-496E-9776-997B1FA5E9E1}" type="presParOf" srcId="{407CD455-78E9-4CDB-835A-9E8C35F57A24}" destId="{CC3248C9-A466-4285-94C3-CA9C6D126E42}" srcOrd="8" destOrd="0" presId="urn:microsoft.com/office/officeart/2018/2/layout/IconVerticalSolidList"/>
    <dgm:cxn modelId="{D3202848-D021-4C9A-80CA-CE01312BE90D}" type="presParOf" srcId="{CC3248C9-A466-4285-94C3-CA9C6D126E42}" destId="{E189180D-8AF6-4E45-802B-501589ED3B97}" srcOrd="0" destOrd="0" presId="urn:microsoft.com/office/officeart/2018/2/layout/IconVerticalSolidList"/>
    <dgm:cxn modelId="{D30CF838-CE48-499A-85FD-F465C7433A97}" type="presParOf" srcId="{CC3248C9-A466-4285-94C3-CA9C6D126E42}" destId="{0A80B775-B8C9-4BDD-B429-2A7F96A93210}" srcOrd="1" destOrd="0" presId="urn:microsoft.com/office/officeart/2018/2/layout/IconVerticalSolidList"/>
    <dgm:cxn modelId="{CD7906F0-5DC1-494B-85E7-48F1443AFCE0}" type="presParOf" srcId="{CC3248C9-A466-4285-94C3-CA9C6D126E42}" destId="{EC2A8752-C1DE-487C-808E-AD80F6B1F361}" srcOrd="2" destOrd="0" presId="urn:microsoft.com/office/officeart/2018/2/layout/IconVerticalSolidList"/>
    <dgm:cxn modelId="{FA990D21-2646-4EC4-904B-22D912DA2B2D}" type="presParOf" srcId="{CC3248C9-A466-4285-94C3-CA9C6D126E42}" destId="{7DAA6F39-2E7E-4C8A-9402-4D1C20D73511}" srcOrd="3" destOrd="0" presId="urn:microsoft.com/office/officeart/2018/2/layout/IconVerticalSolidList"/>
    <dgm:cxn modelId="{553F8B5A-904F-42D4-9CCB-AD11EA98C725}" type="presParOf" srcId="{407CD455-78E9-4CDB-835A-9E8C35F57A24}" destId="{898E0870-2F41-4CC0-B22A-A1503FEAAB41}" srcOrd="9" destOrd="0" presId="urn:microsoft.com/office/officeart/2018/2/layout/IconVerticalSolidList"/>
    <dgm:cxn modelId="{73D805E1-18C6-4DFE-9CEC-A3AEE0899229}" type="presParOf" srcId="{407CD455-78E9-4CDB-835A-9E8C35F57A24}" destId="{1D6877F0-2061-41AE-8135-36FD50D37BD3}" srcOrd="10" destOrd="0" presId="urn:microsoft.com/office/officeart/2018/2/layout/IconVerticalSolidList"/>
    <dgm:cxn modelId="{7B917F74-16F5-4C9A-8B0F-83D69DAA2B1A}" type="presParOf" srcId="{1D6877F0-2061-41AE-8135-36FD50D37BD3}" destId="{F3D1DE4E-6663-4A97-814A-22D5E8F46553}" srcOrd="0" destOrd="0" presId="urn:microsoft.com/office/officeart/2018/2/layout/IconVerticalSolidList"/>
    <dgm:cxn modelId="{2B8AA99E-B41F-4387-853E-B2B488793C1C}" type="presParOf" srcId="{1D6877F0-2061-41AE-8135-36FD50D37BD3}" destId="{F665DCA3-B491-46F3-9327-92651E3F015F}" srcOrd="1" destOrd="0" presId="urn:microsoft.com/office/officeart/2018/2/layout/IconVerticalSolidList"/>
    <dgm:cxn modelId="{2DD0CD47-22B5-4932-A729-AA1A0F79C431}" type="presParOf" srcId="{1D6877F0-2061-41AE-8135-36FD50D37BD3}" destId="{1E8E90BE-5675-4277-B43C-D9A14C2F5C51}" srcOrd="2" destOrd="0" presId="urn:microsoft.com/office/officeart/2018/2/layout/IconVerticalSolidList"/>
    <dgm:cxn modelId="{B3FEEFFB-BC68-4A3F-868F-2B299E5BFD8A}" type="presParOf" srcId="{1D6877F0-2061-41AE-8135-36FD50D37BD3}" destId="{B22BD244-22DB-4EF0-96CA-8A6E50697C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FC4BA0-55CB-49F6-885D-5FECCAC3BF2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s-CO"/>
        </a:p>
      </dgm:t>
    </dgm:pt>
    <dgm:pt modelId="{057A4B6F-CBDC-4A24-92EC-8B1A215211C4}">
      <dgm:prSet phldrT="[Texto]"/>
      <dgm:spPr/>
      <dgm:t>
        <a:bodyPr/>
        <a:lstStyle/>
        <a:p>
          <a:r>
            <a:rPr lang="en-US" noProof="0" dirty="0"/>
            <a:t>Product Owner</a:t>
          </a:r>
        </a:p>
      </dgm:t>
    </dgm:pt>
    <dgm:pt modelId="{4B62068B-9750-4E04-BC0C-4BED38DA4984}" type="parTrans" cxnId="{84A4AB64-E941-4DD3-93A7-F9CD0C5DF31F}">
      <dgm:prSet/>
      <dgm:spPr/>
      <dgm:t>
        <a:bodyPr/>
        <a:lstStyle/>
        <a:p>
          <a:endParaRPr lang="es-CO"/>
        </a:p>
      </dgm:t>
    </dgm:pt>
    <dgm:pt modelId="{C83E253C-04B8-42E0-ACB0-D588E276A39D}" type="sibTrans" cxnId="{84A4AB64-E941-4DD3-93A7-F9CD0C5DF31F}">
      <dgm:prSet/>
      <dgm:spPr/>
      <dgm:t>
        <a:bodyPr/>
        <a:lstStyle/>
        <a:p>
          <a:endParaRPr lang="es-CO"/>
        </a:p>
      </dgm:t>
    </dgm:pt>
    <dgm:pt modelId="{92843F9D-E1BA-43E6-AA94-CDAC9C7481B3}">
      <dgm:prSet phldrT="[Texto]"/>
      <dgm:spPr/>
      <dgm:t>
        <a:bodyPr/>
        <a:lstStyle/>
        <a:p>
          <a:r>
            <a:rPr lang="es-MX" dirty="0"/>
            <a:t>Francisco Negrete</a:t>
          </a:r>
          <a:endParaRPr lang="es-CO" dirty="0"/>
        </a:p>
      </dgm:t>
    </dgm:pt>
    <dgm:pt modelId="{0FC0AC1D-EDB4-4B81-9E12-80311D795037}" type="parTrans" cxnId="{EE5C227F-91AA-4584-8A2E-E371E5206BF3}">
      <dgm:prSet/>
      <dgm:spPr/>
      <dgm:t>
        <a:bodyPr/>
        <a:lstStyle/>
        <a:p>
          <a:endParaRPr lang="es-CO"/>
        </a:p>
      </dgm:t>
    </dgm:pt>
    <dgm:pt modelId="{511361BB-20E8-47A9-BCDB-43B71CA029A4}" type="sibTrans" cxnId="{EE5C227F-91AA-4584-8A2E-E371E5206BF3}">
      <dgm:prSet/>
      <dgm:spPr/>
      <dgm:t>
        <a:bodyPr/>
        <a:lstStyle/>
        <a:p>
          <a:endParaRPr lang="es-CO"/>
        </a:p>
      </dgm:t>
    </dgm:pt>
    <dgm:pt modelId="{1EC4A0CF-0B95-4D25-9384-AF16B57A7FC1}">
      <dgm:prSet phldrT="[Texto]"/>
      <dgm:spPr/>
      <dgm:t>
        <a:bodyPr/>
        <a:lstStyle/>
        <a:p>
          <a:r>
            <a:rPr lang="en-US" noProof="0" dirty="0"/>
            <a:t>Product Manager</a:t>
          </a:r>
        </a:p>
      </dgm:t>
    </dgm:pt>
    <dgm:pt modelId="{391CBE61-5344-4F64-9D19-64C7022C41B8}" type="parTrans" cxnId="{BAD77218-B77E-4C17-BDBB-CDD8FCCC380D}">
      <dgm:prSet/>
      <dgm:spPr/>
      <dgm:t>
        <a:bodyPr/>
        <a:lstStyle/>
        <a:p>
          <a:endParaRPr lang="es-CO"/>
        </a:p>
      </dgm:t>
    </dgm:pt>
    <dgm:pt modelId="{619A4BBC-77FB-4041-9C32-33E4C8348F4F}" type="sibTrans" cxnId="{BAD77218-B77E-4C17-BDBB-CDD8FCCC380D}">
      <dgm:prSet/>
      <dgm:spPr/>
      <dgm:t>
        <a:bodyPr/>
        <a:lstStyle/>
        <a:p>
          <a:endParaRPr lang="es-CO"/>
        </a:p>
      </dgm:t>
    </dgm:pt>
    <dgm:pt modelId="{77582A2A-62B8-4CD8-9C5B-A248F18C25D3}">
      <dgm:prSet phldrT="[Texto]"/>
      <dgm:spPr/>
      <dgm:t>
        <a:bodyPr/>
        <a:lstStyle/>
        <a:p>
          <a:r>
            <a:rPr lang="es-MX" dirty="0"/>
            <a:t>Leandro Franchina</a:t>
          </a:r>
          <a:endParaRPr lang="es-CO" dirty="0"/>
        </a:p>
      </dgm:t>
    </dgm:pt>
    <dgm:pt modelId="{AB950A0D-49B9-49C7-BDE0-E27019BD52DD}" type="parTrans" cxnId="{FB3AE31F-9EC7-41A9-A53C-978CF16E31A6}">
      <dgm:prSet/>
      <dgm:spPr/>
      <dgm:t>
        <a:bodyPr/>
        <a:lstStyle/>
        <a:p>
          <a:endParaRPr lang="es-CO"/>
        </a:p>
      </dgm:t>
    </dgm:pt>
    <dgm:pt modelId="{91F5C5CE-BE82-413B-9FBF-2AB05FDD7B31}" type="sibTrans" cxnId="{FB3AE31F-9EC7-41A9-A53C-978CF16E31A6}">
      <dgm:prSet/>
      <dgm:spPr/>
      <dgm:t>
        <a:bodyPr/>
        <a:lstStyle/>
        <a:p>
          <a:endParaRPr lang="es-CO"/>
        </a:p>
      </dgm:t>
    </dgm:pt>
    <dgm:pt modelId="{5E947A60-C0D7-43B5-AEF4-D8CDA6F409E5}" type="pres">
      <dgm:prSet presAssocID="{FFFC4BA0-55CB-49F6-885D-5FECCAC3BF25}" presName="linear" presStyleCnt="0">
        <dgm:presLayoutVars>
          <dgm:animLvl val="lvl"/>
          <dgm:resizeHandles val="exact"/>
        </dgm:presLayoutVars>
      </dgm:prSet>
      <dgm:spPr/>
    </dgm:pt>
    <dgm:pt modelId="{3F11F6BF-A043-436D-A916-9DF61BCD6416}" type="pres">
      <dgm:prSet presAssocID="{057A4B6F-CBDC-4A24-92EC-8B1A215211C4}" presName="parentText" presStyleLbl="node1" presStyleIdx="0" presStyleCnt="2">
        <dgm:presLayoutVars>
          <dgm:chMax val="0"/>
          <dgm:bulletEnabled val="1"/>
        </dgm:presLayoutVars>
      </dgm:prSet>
      <dgm:spPr/>
    </dgm:pt>
    <dgm:pt modelId="{5021CA2C-1ADA-481A-8D7C-058156F1E3E8}" type="pres">
      <dgm:prSet presAssocID="{057A4B6F-CBDC-4A24-92EC-8B1A215211C4}" presName="childText" presStyleLbl="revTx" presStyleIdx="0" presStyleCnt="2">
        <dgm:presLayoutVars>
          <dgm:bulletEnabled val="1"/>
        </dgm:presLayoutVars>
      </dgm:prSet>
      <dgm:spPr/>
    </dgm:pt>
    <dgm:pt modelId="{1B6C328D-2FAD-4B3E-9D43-D4C4E0DFAB4C}" type="pres">
      <dgm:prSet presAssocID="{1EC4A0CF-0B95-4D25-9384-AF16B57A7FC1}" presName="parentText" presStyleLbl="node1" presStyleIdx="1" presStyleCnt="2" custLinFactNeighborX="3" custLinFactNeighborY="10814">
        <dgm:presLayoutVars>
          <dgm:chMax val="0"/>
          <dgm:bulletEnabled val="1"/>
        </dgm:presLayoutVars>
      </dgm:prSet>
      <dgm:spPr/>
    </dgm:pt>
    <dgm:pt modelId="{8908EEFF-89A1-4D57-9D98-A12CE4BF329A}" type="pres">
      <dgm:prSet presAssocID="{1EC4A0CF-0B95-4D25-9384-AF16B57A7FC1}" presName="childText" presStyleLbl="revTx" presStyleIdx="1" presStyleCnt="2">
        <dgm:presLayoutVars>
          <dgm:bulletEnabled val="1"/>
        </dgm:presLayoutVars>
      </dgm:prSet>
      <dgm:spPr/>
    </dgm:pt>
  </dgm:ptLst>
  <dgm:cxnLst>
    <dgm:cxn modelId="{C7F95F0E-55CE-421C-962F-82428082C045}" type="presOf" srcId="{057A4B6F-CBDC-4A24-92EC-8B1A215211C4}" destId="{3F11F6BF-A043-436D-A916-9DF61BCD6416}" srcOrd="0" destOrd="0" presId="urn:microsoft.com/office/officeart/2005/8/layout/vList2"/>
    <dgm:cxn modelId="{BAD77218-B77E-4C17-BDBB-CDD8FCCC380D}" srcId="{FFFC4BA0-55CB-49F6-885D-5FECCAC3BF25}" destId="{1EC4A0CF-0B95-4D25-9384-AF16B57A7FC1}" srcOrd="1" destOrd="0" parTransId="{391CBE61-5344-4F64-9D19-64C7022C41B8}" sibTransId="{619A4BBC-77FB-4041-9C32-33E4C8348F4F}"/>
    <dgm:cxn modelId="{FB3AE31F-9EC7-41A9-A53C-978CF16E31A6}" srcId="{1EC4A0CF-0B95-4D25-9384-AF16B57A7FC1}" destId="{77582A2A-62B8-4CD8-9C5B-A248F18C25D3}" srcOrd="0" destOrd="0" parTransId="{AB950A0D-49B9-49C7-BDE0-E27019BD52DD}" sibTransId="{91F5C5CE-BE82-413B-9FBF-2AB05FDD7B31}"/>
    <dgm:cxn modelId="{F644CF37-461F-4C12-B16C-FB3C9F156629}" type="presOf" srcId="{92843F9D-E1BA-43E6-AA94-CDAC9C7481B3}" destId="{5021CA2C-1ADA-481A-8D7C-058156F1E3E8}" srcOrd="0" destOrd="0" presId="urn:microsoft.com/office/officeart/2005/8/layout/vList2"/>
    <dgm:cxn modelId="{512C3E62-8196-4C1F-AAD3-4D891810E2A1}" type="presOf" srcId="{FFFC4BA0-55CB-49F6-885D-5FECCAC3BF25}" destId="{5E947A60-C0D7-43B5-AEF4-D8CDA6F409E5}" srcOrd="0" destOrd="0" presId="urn:microsoft.com/office/officeart/2005/8/layout/vList2"/>
    <dgm:cxn modelId="{84A4AB64-E941-4DD3-93A7-F9CD0C5DF31F}" srcId="{FFFC4BA0-55CB-49F6-885D-5FECCAC3BF25}" destId="{057A4B6F-CBDC-4A24-92EC-8B1A215211C4}" srcOrd="0" destOrd="0" parTransId="{4B62068B-9750-4E04-BC0C-4BED38DA4984}" sibTransId="{C83E253C-04B8-42E0-ACB0-D588E276A39D}"/>
    <dgm:cxn modelId="{EE5C227F-91AA-4584-8A2E-E371E5206BF3}" srcId="{057A4B6F-CBDC-4A24-92EC-8B1A215211C4}" destId="{92843F9D-E1BA-43E6-AA94-CDAC9C7481B3}" srcOrd="0" destOrd="0" parTransId="{0FC0AC1D-EDB4-4B81-9E12-80311D795037}" sibTransId="{511361BB-20E8-47A9-BCDB-43B71CA029A4}"/>
    <dgm:cxn modelId="{AB87158F-1E6D-493F-98D1-25B56AB4E397}" type="presOf" srcId="{1EC4A0CF-0B95-4D25-9384-AF16B57A7FC1}" destId="{1B6C328D-2FAD-4B3E-9D43-D4C4E0DFAB4C}" srcOrd="0" destOrd="0" presId="urn:microsoft.com/office/officeart/2005/8/layout/vList2"/>
    <dgm:cxn modelId="{348BCBC0-24F1-4D63-BC5F-B93EF294D8BF}" type="presOf" srcId="{77582A2A-62B8-4CD8-9C5B-A248F18C25D3}" destId="{8908EEFF-89A1-4D57-9D98-A12CE4BF329A}" srcOrd="0" destOrd="0" presId="urn:microsoft.com/office/officeart/2005/8/layout/vList2"/>
    <dgm:cxn modelId="{76EEEC4B-1CCC-4A2D-B8FF-6236C3E4BE8F}" type="presParOf" srcId="{5E947A60-C0D7-43B5-AEF4-D8CDA6F409E5}" destId="{3F11F6BF-A043-436D-A916-9DF61BCD6416}" srcOrd="0" destOrd="0" presId="urn:microsoft.com/office/officeart/2005/8/layout/vList2"/>
    <dgm:cxn modelId="{BCAA2A14-36C4-49D8-BBA3-724B63E68814}" type="presParOf" srcId="{5E947A60-C0D7-43B5-AEF4-D8CDA6F409E5}" destId="{5021CA2C-1ADA-481A-8D7C-058156F1E3E8}" srcOrd="1" destOrd="0" presId="urn:microsoft.com/office/officeart/2005/8/layout/vList2"/>
    <dgm:cxn modelId="{0A95633D-DA92-48C8-9973-19F22CDAD55C}" type="presParOf" srcId="{5E947A60-C0D7-43B5-AEF4-D8CDA6F409E5}" destId="{1B6C328D-2FAD-4B3E-9D43-D4C4E0DFAB4C}" srcOrd="2" destOrd="0" presId="urn:microsoft.com/office/officeart/2005/8/layout/vList2"/>
    <dgm:cxn modelId="{85282F65-D7A3-442B-84B6-7F904974C340}" type="presParOf" srcId="{5E947A60-C0D7-43B5-AEF4-D8CDA6F409E5}" destId="{8908EEFF-89A1-4D57-9D98-A12CE4BF32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BDA8C-E80B-4054-A324-BC9B088FE9B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CO"/>
        </a:p>
      </dgm:t>
    </dgm:pt>
    <dgm:pt modelId="{69798FA4-9CA4-46DF-B15B-0D3FFEF8B264}">
      <dgm:prSet phldrT="[Texto]"/>
      <dgm:spPr/>
      <dgm:t>
        <a:bodyPr/>
        <a:lstStyle/>
        <a:p>
          <a:r>
            <a:rPr lang="es-MX" dirty="0"/>
            <a:t>Data </a:t>
          </a:r>
          <a:r>
            <a:rPr lang="en-US" noProof="0" dirty="0"/>
            <a:t>Engineer</a:t>
          </a:r>
        </a:p>
      </dgm:t>
    </dgm:pt>
    <dgm:pt modelId="{C15967C0-BF7D-4342-BAE3-A16048C0BDA2}" type="parTrans" cxnId="{C4A8BFBB-EC9C-4EE7-ABC6-5A0ACD345D47}">
      <dgm:prSet/>
      <dgm:spPr/>
      <dgm:t>
        <a:bodyPr/>
        <a:lstStyle/>
        <a:p>
          <a:endParaRPr lang="es-CO"/>
        </a:p>
      </dgm:t>
    </dgm:pt>
    <dgm:pt modelId="{0BA12B89-693F-4060-A7C9-2586BCB03C46}" type="sibTrans" cxnId="{C4A8BFBB-EC9C-4EE7-ABC6-5A0ACD345D47}">
      <dgm:prSet/>
      <dgm:spPr/>
      <dgm:t>
        <a:bodyPr/>
        <a:lstStyle/>
        <a:p>
          <a:endParaRPr lang="es-CO"/>
        </a:p>
      </dgm:t>
    </dgm:pt>
    <dgm:pt modelId="{968CFDD6-8EAE-4A07-B000-48163875F2C5}">
      <dgm:prSet phldrT="[Texto]"/>
      <dgm:spPr/>
      <dgm:t>
        <a:bodyPr/>
        <a:lstStyle/>
        <a:p>
          <a:r>
            <a:rPr lang="es-MX" dirty="0"/>
            <a:t>Luis Brandon Ramos</a:t>
          </a:r>
          <a:endParaRPr lang="es-CO" dirty="0"/>
        </a:p>
      </dgm:t>
    </dgm:pt>
    <dgm:pt modelId="{741AC1CE-869C-4BE0-9F63-C932E8B66D11}" type="parTrans" cxnId="{77FFC067-F1B0-4B86-9393-47B886B0E5A6}">
      <dgm:prSet/>
      <dgm:spPr/>
      <dgm:t>
        <a:bodyPr/>
        <a:lstStyle/>
        <a:p>
          <a:endParaRPr lang="es-CO"/>
        </a:p>
      </dgm:t>
    </dgm:pt>
    <dgm:pt modelId="{8E9B788C-20D0-44EA-A753-B697853363A0}" type="sibTrans" cxnId="{77FFC067-F1B0-4B86-9393-47B886B0E5A6}">
      <dgm:prSet/>
      <dgm:spPr/>
      <dgm:t>
        <a:bodyPr/>
        <a:lstStyle/>
        <a:p>
          <a:endParaRPr lang="es-CO"/>
        </a:p>
      </dgm:t>
    </dgm:pt>
    <dgm:pt modelId="{CF978832-F2EB-469F-BF1E-BF6BABCBDF5D}">
      <dgm:prSet phldrT="[Texto]"/>
      <dgm:spPr/>
      <dgm:t>
        <a:bodyPr/>
        <a:lstStyle/>
        <a:p>
          <a:r>
            <a:rPr lang="en-US" noProof="0" dirty="0"/>
            <a:t>Machine Learning</a:t>
          </a:r>
        </a:p>
      </dgm:t>
    </dgm:pt>
    <dgm:pt modelId="{249DFEB6-8149-4190-98C7-C8377B703A77}" type="parTrans" cxnId="{D074B2D2-4A13-4F48-A721-4F600AB7C69F}">
      <dgm:prSet/>
      <dgm:spPr/>
      <dgm:t>
        <a:bodyPr/>
        <a:lstStyle/>
        <a:p>
          <a:endParaRPr lang="es-CO"/>
        </a:p>
      </dgm:t>
    </dgm:pt>
    <dgm:pt modelId="{12CAE8D5-2835-49F7-8CC6-1C822F02A792}" type="sibTrans" cxnId="{D074B2D2-4A13-4F48-A721-4F600AB7C69F}">
      <dgm:prSet/>
      <dgm:spPr/>
      <dgm:t>
        <a:bodyPr/>
        <a:lstStyle/>
        <a:p>
          <a:endParaRPr lang="es-CO"/>
        </a:p>
      </dgm:t>
    </dgm:pt>
    <dgm:pt modelId="{64CB4826-74C6-42CC-8195-D7CCB35D55CE}">
      <dgm:prSet phldrT="[Texto]"/>
      <dgm:spPr/>
      <dgm:t>
        <a:bodyPr/>
        <a:lstStyle/>
        <a:p>
          <a:r>
            <a:rPr lang="es-MX" dirty="0"/>
            <a:t>Camila Vaughan</a:t>
          </a:r>
          <a:endParaRPr lang="es-CO" dirty="0"/>
        </a:p>
      </dgm:t>
    </dgm:pt>
    <dgm:pt modelId="{111A6ABC-2501-4031-8E0A-715F6AA32D6C}" type="parTrans" cxnId="{4F703B03-3816-4BA6-BA59-74F41CE5DD6E}">
      <dgm:prSet/>
      <dgm:spPr/>
      <dgm:t>
        <a:bodyPr/>
        <a:lstStyle/>
        <a:p>
          <a:endParaRPr lang="es-CO"/>
        </a:p>
      </dgm:t>
    </dgm:pt>
    <dgm:pt modelId="{1108BECD-9F8B-4523-B2F9-E2348A9A875E}" type="sibTrans" cxnId="{4F703B03-3816-4BA6-BA59-74F41CE5DD6E}">
      <dgm:prSet/>
      <dgm:spPr/>
      <dgm:t>
        <a:bodyPr/>
        <a:lstStyle/>
        <a:p>
          <a:endParaRPr lang="es-CO"/>
        </a:p>
      </dgm:t>
    </dgm:pt>
    <dgm:pt modelId="{B95CF0C7-C536-4BC3-A5F4-88BB002E3FD9}">
      <dgm:prSet phldrT="[Texto]"/>
      <dgm:spPr/>
      <dgm:t>
        <a:bodyPr/>
        <a:lstStyle/>
        <a:p>
          <a:r>
            <a:rPr lang="en-US" noProof="0" dirty="0"/>
            <a:t>Data Analysts</a:t>
          </a:r>
        </a:p>
      </dgm:t>
    </dgm:pt>
    <dgm:pt modelId="{3806286C-5EA6-4AD5-82F8-3D26E371297C}" type="parTrans" cxnId="{BCA622E2-C6C0-4385-8B8C-12F1F4ECADF8}">
      <dgm:prSet/>
      <dgm:spPr/>
      <dgm:t>
        <a:bodyPr/>
        <a:lstStyle/>
        <a:p>
          <a:endParaRPr lang="es-CO"/>
        </a:p>
      </dgm:t>
    </dgm:pt>
    <dgm:pt modelId="{D36CFCA4-3E36-4731-AAB3-3FE03FE07B4A}" type="sibTrans" cxnId="{BCA622E2-C6C0-4385-8B8C-12F1F4ECADF8}">
      <dgm:prSet/>
      <dgm:spPr/>
      <dgm:t>
        <a:bodyPr/>
        <a:lstStyle/>
        <a:p>
          <a:endParaRPr lang="es-CO"/>
        </a:p>
      </dgm:t>
    </dgm:pt>
    <dgm:pt modelId="{2F7B20A9-ED5E-49CB-9BDD-2CBDBA1B62E3}">
      <dgm:prSet phldrT="[Texto]"/>
      <dgm:spPr/>
      <dgm:t>
        <a:bodyPr/>
        <a:lstStyle/>
        <a:p>
          <a:r>
            <a:rPr lang="es-MX" dirty="0"/>
            <a:t>Salomón Rodríguez</a:t>
          </a:r>
          <a:endParaRPr lang="es-CO" dirty="0"/>
        </a:p>
      </dgm:t>
    </dgm:pt>
    <dgm:pt modelId="{89CAEB04-F3CD-4A85-8350-CAFBB0D54ECF}" type="parTrans" cxnId="{CF425FB6-AE58-46F4-A57C-1D0234773702}">
      <dgm:prSet/>
      <dgm:spPr/>
      <dgm:t>
        <a:bodyPr/>
        <a:lstStyle/>
        <a:p>
          <a:endParaRPr lang="es-CO"/>
        </a:p>
      </dgm:t>
    </dgm:pt>
    <dgm:pt modelId="{FE3F03B6-D3B9-449E-881C-E1AA237B0665}" type="sibTrans" cxnId="{CF425FB6-AE58-46F4-A57C-1D0234773702}">
      <dgm:prSet/>
      <dgm:spPr/>
      <dgm:t>
        <a:bodyPr/>
        <a:lstStyle/>
        <a:p>
          <a:endParaRPr lang="es-CO"/>
        </a:p>
      </dgm:t>
    </dgm:pt>
    <dgm:pt modelId="{E001A9B1-CBF3-40D9-9EBE-290788786D3C}">
      <dgm:prSet phldrT="[Texto]"/>
      <dgm:spPr/>
      <dgm:t>
        <a:bodyPr/>
        <a:lstStyle/>
        <a:p>
          <a:r>
            <a:rPr lang="es-MX" dirty="0"/>
            <a:t>Karent Bustos</a:t>
          </a:r>
          <a:endParaRPr lang="es-CO" dirty="0"/>
        </a:p>
      </dgm:t>
    </dgm:pt>
    <dgm:pt modelId="{9CEEDCD6-FB87-4D49-BA85-2AD2D1EA3EBC}" type="parTrans" cxnId="{328FF252-FB82-466C-9A97-958BB25082C4}">
      <dgm:prSet/>
      <dgm:spPr/>
      <dgm:t>
        <a:bodyPr/>
        <a:lstStyle/>
        <a:p>
          <a:endParaRPr lang="es-CO"/>
        </a:p>
      </dgm:t>
    </dgm:pt>
    <dgm:pt modelId="{00BFBAB5-001B-4815-AE8E-51643FD83007}" type="sibTrans" cxnId="{328FF252-FB82-466C-9A97-958BB25082C4}">
      <dgm:prSet/>
      <dgm:spPr/>
      <dgm:t>
        <a:bodyPr/>
        <a:lstStyle/>
        <a:p>
          <a:endParaRPr lang="es-CO"/>
        </a:p>
      </dgm:t>
    </dgm:pt>
    <dgm:pt modelId="{F082A5A2-2A35-43A6-9BAD-6216DC2FEA1E}">
      <dgm:prSet phldrT="[Texto]"/>
      <dgm:spPr/>
      <dgm:t>
        <a:bodyPr/>
        <a:lstStyle/>
        <a:p>
          <a:r>
            <a:rPr lang="es-MX"/>
            <a:t>Cesar Orejón</a:t>
          </a:r>
          <a:endParaRPr lang="es-CO" dirty="0"/>
        </a:p>
      </dgm:t>
    </dgm:pt>
    <dgm:pt modelId="{E587E66B-F1C0-46E8-A665-96153ABD2FE9}" type="parTrans" cxnId="{815CC841-A5DF-49D5-BA84-10700DC7F2DE}">
      <dgm:prSet/>
      <dgm:spPr/>
      <dgm:t>
        <a:bodyPr/>
        <a:lstStyle/>
        <a:p>
          <a:endParaRPr lang="es-CO"/>
        </a:p>
      </dgm:t>
    </dgm:pt>
    <dgm:pt modelId="{C5EDEFD5-05A9-4E7A-9455-0DCFDBB590D6}" type="sibTrans" cxnId="{815CC841-A5DF-49D5-BA84-10700DC7F2DE}">
      <dgm:prSet/>
      <dgm:spPr/>
      <dgm:t>
        <a:bodyPr/>
        <a:lstStyle/>
        <a:p>
          <a:endParaRPr lang="es-CO"/>
        </a:p>
      </dgm:t>
    </dgm:pt>
    <dgm:pt modelId="{9F871902-E1C5-463D-A769-88CA7DAF1753}" type="pres">
      <dgm:prSet presAssocID="{F20BDA8C-E80B-4054-A324-BC9B088FE9B6}" presName="linear" presStyleCnt="0">
        <dgm:presLayoutVars>
          <dgm:dir/>
          <dgm:animLvl val="lvl"/>
          <dgm:resizeHandles val="exact"/>
        </dgm:presLayoutVars>
      </dgm:prSet>
      <dgm:spPr/>
    </dgm:pt>
    <dgm:pt modelId="{AB2B2708-83C3-46C1-A842-5DCD862ED514}" type="pres">
      <dgm:prSet presAssocID="{69798FA4-9CA4-46DF-B15B-0D3FFEF8B264}" presName="parentLin" presStyleCnt="0"/>
      <dgm:spPr/>
    </dgm:pt>
    <dgm:pt modelId="{64AD9761-C700-4E64-B393-79E96F3994E2}" type="pres">
      <dgm:prSet presAssocID="{69798FA4-9CA4-46DF-B15B-0D3FFEF8B264}" presName="parentLeftMargin" presStyleLbl="node1" presStyleIdx="0" presStyleCnt="3"/>
      <dgm:spPr/>
    </dgm:pt>
    <dgm:pt modelId="{836A6A69-75CD-4B46-A401-FEED5ACF5C35}" type="pres">
      <dgm:prSet presAssocID="{69798FA4-9CA4-46DF-B15B-0D3FFEF8B264}" presName="parentText" presStyleLbl="node1" presStyleIdx="0" presStyleCnt="3">
        <dgm:presLayoutVars>
          <dgm:chMax val="0"/>
          <dgm:bulletEnabled val="1"/>
        </dgm:presLayoutVars>
      </dgm:prSet>
      <dgm:spPr/>
    </dgm:pt>
    <dgm:pt modelId="{352B90A6-3D2D-4CBB-BC0E-055DDECE1C59}" type="pres">
      <dgm:prSet presAssocID="{69798FA4-9CA4-46DF-B15B-0D3FFEF8B264}" presName="negativeSpace" presStyleCnt="0"/>
      <dgm:spPr/>
    </dgm:pt>
    <dgm:pt modelId="{B41E55CC-8010-44C4-B769-B472AF8D0E91}" type="pres">
      <dgm:prSet presAssocID="{69798FA4-9CA4-46DF-B15B-0D3FFEF8B264}" presName="childText" presStyleLbl="conFgAcc1" presStyleIdx="0" presStyleCnt="3">
        <dgm:presLayoutVars>
          <dgm:bulletEnabled val="1"/>
        </dgm:presLayoutVars>
      </dgm:prSet>
      <dgm:spPr/>
    </dgm:pt>
    <dgm:pt modelId="{14023EB0-0E29-42E9-816A-7515B4A00449}" type="pres">
      <dgm:prSet presAssocID="{0BA12B89-693F-4060-A7C9-2586BCB03C46}" presName="spaceBetweenRectangles" presStyleCnt="0"/>
      <dgm:spPr/>
    </dgm:pt>
    <dgm:pt modelId="{1D700AF7-144C-4D52-B4F4-1FC0A8A0FA8E}" type="pres">
      <dgm:prSet presAssocID="{CF978832-F2EB-469F-BF1E-BF6BABCBDF5D}" presName="parentLin" presStyleCnt="0"/>
      <dgm:spPr/>
    </dgm:pt>
    <dgm:pt modelId="{E82867CF-4C5F-4C34-A808-7DC1193D1E07}" type="pres">
      <dgm:prSet presAssocID="{CF978832-F2EB-469F-BF1E-BF6BABCBDF5D}" presName="parentLeftMargin" presStyleLbl="node1" presStyleIdx="0" presStyleCnt="3"/>
      <dgm:spPr/>
    </dgm:pt>
    <dgm:pt modelId="{8CB7CE99-1796-4D11-9A03-C33F907B2C17}" type="pres">
      <dgm:prSet presAssocID="{CF978832-F2EB-469F-BF1E-BF6BABCBDF5D}" presName="parentText" presStyleLbl="node1" presStyleIdx="1" presStyleCnt="3">
        <dgm:presLayoutVars>
          <dgm:chMax val="0"/>
          <dgm:bulletEnabled val="1"/>
        </dgm:presLayoutVars>
      </dgm:prSet>
      <dgm:spPr/>
    </dgm:pt>
    <dgm:pt modelId="{298446DE-6AE7-45E5-ABC7-B1BE1F28BF73}" type="pres">
      <dgm:prSet presAssocID="{CF978832-F2EB-469F-BF1E-BF6BABCBDF5D}" presName="negativeSpace" presStyleCnt="0"/>
      <dgm:spPr/>
    </dgm:pt>
    <dgm:pt modelId="{F5CEE569-B202-4C19-9866-33742EBFC689}" type="pres">
      <dgm:prSet presAssocID="{CF978832-F2EB-469F-BF1E-BF6BABCBDF5D}" presName="childText" presStyleLbl="conFgAcc1" presStyleIdx="1" presStyleCnt="3">
        <dgm:presLayoutVars>
          <dgm:bulletEnabled val="1"/>
        </dgm:presLayoutVars>
      </dgm:prSet>
      <dgm:spPr/>
    </dgm:pt>
    <dgm:pt modelId="{BC0AFC3B-FB9C-41DB-88AF-3E3E68E644AD}" type="pres">
      <dgm:prSet presAssocID="{12CAE8D5-2835-49F7-8CC6-1C822F02A792}" presName="spaceBetweenRectangles" presStyleCnt="0"/>
      <dgm:spPr/>
    </dgm:pt>
    <dgm:pt modelId="{61418485-A456-49C6-89ED-5DC4E198B22A}" type="pres">
      <dgm:prSet presAssocID="{B95CF0C7-C536-4BC3-A5F4-88BB002E3FD9}" presName="parentLin" presStyleCnt="0"/>
      <dgm:spPr/>
    </dgm:pt>
    <dgm:pt modelId="{F5572A4F-D114-4F91-BCB3-DF71F51EB6B8}" type="pres">
      <dgm:prSet presAssocID="{B95CF0C7-C536-4BC3-A5F4-88BB002E3FD9}" presName="parentLeftMargin" presStyleLbl="node1" presStyleIdx="1" presStyleCnt="3"/>
      <dgm:spPr/>
    </dgm:pt>
    <dgm:pt modelId="{3333E99E-C95B-4A12-9B96-04323CD012D9}" type="pres">
      <dgm:prSet presAssocID="{B95CF0C7-C536-4BC3-A5F4-88BB002E3FD9}" presName="parentText" presStyleLbl="node1" presStyleIdx="2" presStyleCnt="3">
        <dgm:presLayoutVars>
          <dgm:chMax val="0"/>
          <dgm:bulletEnabled val="1"/>
        </dgm:presLayoutVars>
      </dgm:prSet>
      <dgm:spPr/>
    </dgm:pt>
    <dgm:pt modelId="{9CCB0AA7-B253-4E5F-BCE3-911C87D7660D}" type="pres">
      <dgm:prSet presAssocID="{B95CF0C7-C536-4BC3-A5F4-88BB002E3FD9}" presName="negativeSpace" presStyleCnt="0"/>
      <dgm:spPr/>
    </dgm:pt>
    <dgm:pt modelId="{3A82777D-B958-47D3-947B-2D621A55D667}" type="pres">
      <dgm:prSet presAssocID="{B95CF0C7-C536-4BC3-A5F4-88BB002E3FD9}" presName="childText" presStyleLbl="conFgAcc1" presStyleIdx="2" presStyleCnt="3">
        <dgm:presLayoutVars>
          <dgm:bulletEnabled val="1"/>
        </dgm:presLayoutVars>
      </dgm:prSet>
      <dgm:spPr/>
    </dgm:pt>
  </dgm:ptLst>
  <dgm:cxnLst>
    <dgm:cxn modelId="{4F703B03-3816-4BA6-BA59-74F41CE5DD6E}" srcId="{CF978832-F2EB-469F-BF1E-BF6BABCBDF5D}" destId="{64CB4826-74C6-42CC-8195-D7CCB35D55CE}" srcOrd="0" destOrd="0" parTransId="{111A6ABC-2501-4031-8E0A-715F6AA32D6C}" sibTransId="{1108BECD-9F8B-4523-B2F9-E2348A9A875E}"/>
    <dgm:cxn modelId="{16B0C60F-F46C-4554-A513-B7668ACA054C}" type="presOf" srcId="{CF978832-F2EB-469F-BF1E-BF6BABCBDF5D}" destId="{8CB7CE99-1796-4D11-9A03-C33F907B2C17}" srcOrd="1" destOrd="0" presId="urn:microsoft.com/office/officeart/2005/8/layout/list1"/>
    <dgm:cxn modelId="{6B86B411-0D20-4C61-B8AF-7E9C0052C8F4}" type="presOf" srcId="{69798FA4-9CA4-46DF-B15B-0D3FFEF8B264}" destId="{836A6A69-75CD-4B46-A401-FEED5ACF5C35}" srcOrd="1" destOrd="0" presId="urn:microsoft.com/office/officeart/2005/8/layout/list1"/>
    <dgm:cxn modelId="{78985516-0E9E-417A-8195-2DA1DF47E65A}" type="presOf" srcId="{B95CF0C7-C536-4BC3-A5F4-88BB002E3FD9}" destId="{3333E99E-C95B-4A12-9B96-04323CD012D9}" srcOrd="1" destOrd="0" presId="urn:microsoft.com/office/officeart/2005/8/layout/list1"/>
    <dgm:cxn modelId="{FF5B4819-6643-42C2-A9CF-4178AF5AA8D3}" type="presOf" srcId="{F082A5A2-2A35-43A6-9BAD-6216DC2FEA1E}" destId="{B41E55CC-8010-44C4-B769-B472AF8D0E91}" srcOrd="0" destOrd="1" presId="urn:microsoft.com/office/officeart/2005/8/layout/list1"/>
    <dgm:cxn modelId="{78B1001B-B025-4230-93B1-F7DEA251C871}" type="presOf" srcId="{968CFDD6-8EAE-4A07-B000-48163875F2C5}" destId="{B41E55CC-8010-44C4-B769-B472AF8D0E91}" srcOrd="0" destOrd="0" presId="urn:microsoft.com/office/officeart/2005/8/layout/list1"/>
    <dgm:cxn modelId="{815CC841-A5DF-49D5-BA84-10700DC7F2DE}" srcId="{69798FA4-9CA4-46DF-B15B-0D3FFEF8B264}" destId="{F082A5A2-2A35-43A6-9BAD-6216DC2FEA1E}" srcOrd="1" destOrd="0" parTransId="{E587E66B-F1C0-46E8-A665-96153ABD2FE9}" sibTransId="{C5EDEFD5-05A9-4E7A-9455-0DCFDBB590D6}"/>
    <dgm:cxn modelId="{77FFC067-F1B0-4B86-9393-47B886B0E5A6}" srcId="{69798FA4-9CA4-46DF-B15B-0D3FFEF8B264}" destId="{968CFDD6-8EAE-4A07-B000-48163875F2C5}" srcOrd="0" destOrd="0" parTransId="{741AC1CE-869C-4BE0-9F63-C932E8B66D11}" sibTransId="{8E9B788C-20D0-44EA-A753-B697853363A0}"/>
    <dgm:cxn modelId="{328FF252-FB82-466C-9A97-958BB25082C4}" srcId="{B95CF0C7-C536-4BC3-A5F4-88BB002E3FD9}" destId="{E001A9B1-CBF3-40D9-9EBE-290788786D3C}" srcOrd="1" destOrd="0" parTransId="{9CEEDCD6-FB87-4D49-BA85-2AD2D1EA3EBC}" sibTransId="{00BFBAB5-001B-4815-AE8E-51643FD83007}"/>
    <dgm:cxn modelId="{FADA4575-47D5-4AD0-B371-BB9A5F179198}" type="presOf" srcId="{69798FA4-9CA4-46DF-B15B-0D3FFEF8B264}" destId="{64AD9761-C700-4E64-B393-79E96F3994E2}" srcOrd="0" destOrd="0" presId="urn:microsoft.com/office/officeart/2005/8/layout/list1"/>
    <dgm:cxn modelId="{BB8AEF95-FD00-461B-8CAA-FFC48C5EADC9}" type="presOf" srcId="{F20BDA8C-E80B-4054-A324-BC9B088FE9B6}" destId="{9F871902-E1C5-463D-A769-88CA7DAF1753}" srcOrd="0" destOrd="0" presId="urn:microsoft.com/office/officeart/2005/8/layout/list1"/>
    <dgm:cxn modelId="{34506E9E-8201-4840-AAB4-5F5CDA5D7D9E}" type="presOf" srcId="{B95CF0C7-C536-4BC3-A5F4-88BB002E3FD9}" destId="{F5572A4F-D114-4F91-BCB3-DF71F51EB6B8}" srcOrd="0" destOrd="0" presId="urn:microsoft.com/office/officeart/2005/8/layout/list1"/>
    <dgm:cxn modelId="{CF425FB6-AE58-46F4-A57C-1D0234773702}" srcId="{B95CF0C7-C536-4BC3-A5F4-88BB002E3FD9}" destId="{2F7B20A9-ED5E-49CB-9BDD-2CBDBA1B62E3}" srcOrd="0" destOrd="0" parTransId="{89CAEB04-F3CD-4A85-8350-CAFBB0D54ECF}" sibTransId="{FE3F03B6-D3B9-449E-881C-E1AA237B0665}"/>
    <dgm:cxn modelId="{C4A8BFBB-EC9C-4EE7-ABC6-5A0ACD345D47}" srcId="{F20BDA8C-E80B-4054-A324-BC9B088FE9B6}" destId="{69798FA4-9CA4-46DF-B15B-0D3FFEF8B264}" srcOrd="0" destOrd="0" parTransId="{C15967C0-BF7D-4342-BAE3-A16048C0BDA2}" sibTransId="{0BA12B89-693F-4060-A7C9-2586BCB03C46}"/>
    <dgm:cxn modelId="{D074B2D2-4A13-4F48-A721-4F600AB7C69F}" srcId="{F20BDA8C-E80B-4054-A324-BC9B088FE9B6}" destId="{CF978832-F2EB-469F-BF1E-BF6BABCBDF5D}" srcOrd="1" destOrd="0" parTransId="{249DFEB6-8149-4190-98C7-C8377B703A77}" sibTransId="{12CAE8D5-2835-49F7-8CC6-1C822F02A792}"/>
    <dgm:cxn modelId="{515DB2DB-2612-4670-92A5-4AAC8D24415E}" type="presOf" srcId="{CF978832-F2EB-469F-BF1E-BF6BABCBDF5D}" destId="{E82867CF-4C5F-4C34-A808-7DC1193D1E07}" srcOrd="0" destOrd="0" presId="urn:microsoft.com/office/officeart/2005/8/layout/list1"/>
    <dgm:cxn modelId="{0C9542DE-7B34-4687-8599-652271ABE110}" type="presOf" srcId="{2F7B20A9-ED5E-49CB-9BDD-2CBDBA1B62E3}" destId="{3A82777D-B958-47D3-947B-2D621A55D667}" srcOrd="0" destOrd="0" presId="urn:microsoft.com/office/officeart/2005/8/layout/list1"/>
    <dgm:cxn modelId="{BCA622E2-C6C0-4385-8B8C-12F1F4ECADF8}" srcId="{F20BDA8C-E80B-4054-A324-BC9B088FE9B6}" destId="{B95CF0C7-C536-4BC3-A5F4-88BB002E3FD9}" srcOrd="2" destOrd="0" parTransId="{3806286C-5EA6-4AD5-82F8-3D26E371297C}" sibTransId="{D36CFCA4-3E36-4731-AAB3-3FE03FE07B4A}"/>
    <dgm:cxn modelId="{9F3DBFF5-2830-40DE-A281-F3A5EE64178A}" type="presOf" srcId="{64CB4826-74C6-42CC-8195-D7CCB35D55CE}" destId="{F5CEE569-B202-4C19-9866-33742EBFC689}" srcOrd="0" destOrd="0" presId="urn:microsoft.com/office/officeart/2005/8/layout/list1"/>
    <dgm:cxn modelId="{1F9A27F7-E1D8-482E-92D6-C17AA1E9188F}" type="presOf" srcId="{E001A9B1-CBF3-40D9-9EBE-290788786D3C}" destId="{3A82777D-B958-47D3-947B-2D621A55D667}" srcOrd="0" destOrd="1" presId="urn:microsoft.com/office/officeart/2005/8/layout/list1"/>
    <dgm:cxn modelId="{6E521B90-7BD9-4EEE-BE57-E588AF185A20}" type="presParOf" srcId="{9F871902-E1C5-463D-A769-88CA7DAF1753}" destId="{AB2B2708-83C3-46C1-A842-5DCD862ED514}" srcOrd="0" destOrd="0" presId="urn:microsoft.com/office/officeart/2005/8/layout/list1"/>
    <dgm:cxn modelId="{D76D359B-C7F7-4DC5-A153-E9441B724A1E}" type="presParOf" srcId="{AB2B2708-83C3-46C1-A842-5DCD862ED514}" destId="{64AD9761-C700-4E64-B393-79E96F3994E2}" srcOrd="0" destOrd="0" presId="urn:microsoft.com/office/officeart/2005/8/layout/list1"/>
    <dgm:cxn modelId="{FFE75CD0-5002-4738-9558-590897DEC038}" type="presParOf" srcId="{AB2B2708-83C3-46C1-A842-5DCD862ED514}" destId="{836A6A69-75CD-4B46-A401-FEED5ACF5C35}" srcOrd="1" destOrd="0" presId="urn:microsoft.com/office/officeart/2005/8/layout/list1"/>
    <dgm:cxn modelId="{220FFD1C-E4F3-4709-901C-359DF1B64B1B}" type="presParOf" srcId="{9F871902-E1C5-463D-A769-88CA7DAF1753}" destId="{352B90A6-3D2D-4CBB-BC0E-055DDECE1C59}" srcOrd="1" destOrd="0" presId="urn:microsoft.com/office/officeart/2005/8/layout/list1"/>
    <dgm:cxn modelId="{EDF889F8-4586-4198-BBA7-97881D91133E}" type="presParOf" srcId="{9F871902-E1C5-463D-A769-88CA7DAF1753}" destId="{B41E55CC-8010-44C4-B769-B472AF8D0E91}" srcOrd="2" destOrd="0" presId="urn:microsoft.com/office/officeart/2005/8/layout/list1"/>
    <dgm:cxn modelId="{4369BD18-8ECC-46BD-9355-BCAD23C8391E}" type="presParOf" srcId="{9F871902-E1C5-463D-A769-88CA7DAF1753}" destId="{14023EB0-0E29-42E9-816A-7515B4A00449}" srcOrd="3" destOrd="0" presId="urn:microsoft.com/office/officeart/2005/8/layout/list1"/>
    <dgm:cxn modelId="{5F81565D-C162-48A2-B8DF-27F95CABC671}" type="presParOf" srcId="{9F871902-E1C5-463D-A769-88CA7DAF1753}" destId="{1D700AF7-144C-4D52-B4F4-1FC0A8A0FA8E}" srcOrd="4" destOrd="0" presId="urn:microsoft.com/office/officeart/2005/8/layout/list1"/>
    <dgm:cxn modelId="{4E79B74D-0CAE-4AD9-A800-32B6AC3F321C}" type="presParOf" srcId="{1D700AF7-144C-4D52-B4F4-1FC0A8A0FA8E}" destId="{E82867CF-4C5F-4C34-A808-7DC1193D1E07}" srcOrd="0" destOrd="0" presId="urn:microsoft.com/office/officeart/2005/8/layout/list1"/>
    <dgm:cxn modelId="{32E2C171-FE3D-4F02-AFDF-EFC37E760582}" type="presParOf" srcId="{1D700AF7-144C-4D52-B4F4-1FC0A8A0FA8E}" destId="{8CB7CE99-1796-4D11-9A03-C33F907B2C17}" srcOrd="1" destOrd="0" presId="urn:microsoft.com/office/officeart/2005/8/layout/list1"/>
    <dgm:cxn modelId="{A3467766-A104-4F0B-8C1D-048785848EB0}" type="presParOf" srcId="{9F871902-E1C5-463D-A769-88CA7DAF1753}" destId="{298446DE-6AE7-45E5-ABC7-B1BE1F28BF73}" srcOrd="5" destOrd="0" presId="urn:microsoft.com/office/officeart/2005/8/layout/list1"/>
    <dgm:cxn modelId="{FC1D91E2-731B-41C1-80C3-38E0CC16DD3C}" type="presParOf" srcId="{9F871902-E1C5-463D-A769-88CA7DAF1753}" destId="{F5CEE569-B202-4C19-9866-33742EBFC689}" srcOrd="6" destOrd="0" presId="urn:microsoft.com/office/officeart/2005/8/layout/list1"/>
    <dgm:cxn modelId="{C8F5EE25-B64F-4E8F-8966-76CE898393BF}" type="presParOf" srcId="{9F871902-E1C5-463D-A769-88CA7DAF1753}" destId="{BC0AFC3B-FB9C-41DB-88AF-3E3E68E644AD}" srcOrd="7" destOrd="0" presId="urn:microsoft.com/office/officeart/2005/8/layout/list1"/>
    <dgm:cxn modelId="{680E90D4-572C-4130-B951-0718C863882E}" type="presParOf" srcId="{9F871902-E1C5-463D-A769-88CA7DAF1753}" destId="{61418485-A456-49C6-89ED-5DC4E198B22A}" srcOrd="8" destOrd="0" presId="urn:microsoft.com/office/officeart/2005/8/layout/list1"/>
    <dgm:cxn modelId="{9984C1DF-B8D5-4AAB-A174-D0D04EA13626}" type="presParOf" srcId="{61418485-A456-49C6-89ED-5DC4E198B22A}" destId="{F5572A4F-D114-4F91-BCB3-DF71F51EB6B8}" srcOrd="0" destOrd="0" presId="urn:microsoft.com/office/officeart/2005/8/layout/list1"/>
    <dgm:cxn modelId="{5A9D6B3A-54A3-410B-87DB-01F6D94E0399}" type="presParOf" srcId="{61418485-A456-49C6-89ED-5DC4E198B22A}" destId="{3333E99E-C95B-4A12-9B96-04323CD012D9}" srcOrd="1" destOrd="0" presId="urn:microsoft.com/office/officeart/2005/8/layout/list1"/>
    <dgm:cxn modelId="{3479AE2D-DE8B-4A0D-BB28-379FBF78D752}" type="presParOf" srcId="{9F871902-E1C5-463D-A769-88CA7DAF1753}" destId="{9CCB0AA7-B253-4E5F-BCE3-911C87D7660D}" srcOrd="9" destOrd="0" presId="urn:microsoft.com/office/officeart/2005/8/layout/list1"/>
    <dgm:cxn modelId="{5B272CE1-F8D5-4D15-B976-03200F94AC59}" type="presParOf" srcId="{9F871902-E1C5-463D-A769-88CA7DAF1753}" destId="{3A82777D-B958-47D3-947B-2D621A55D66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CDDA5-189C-4EA3-902B-376820A714B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9762A69-04CF-45E4-9D6F-5D7C22ABD5FB}">
      <dgm:prSet/>
      <dgm:spPr/>
      <dgm:t>
        <a:bodyPr/>
        <a:lstStyle/>
        <a:p>
          <a:r>
            <a:rPr lang="es-MX" b="0" i="0"/>
            <a:t>Fuentes de datos propensas a caídas de red, para la cual contaremos con back up de la última información disponible.</a:t>
          </a:r>
          <a:endParaRPr lang="en-US"/>
        </a:p>
      </dgm:t>
    </dgm:pt>
    <dgm:pt modelId="{F181E9D1-052F-4C66-B1DC-5299F301BFBF}" type="parTrans" cxnId="{3578C2E9-6E0D-4991-BAC1-B379A0B4B841}">
      <dgm:prSet/>
      <dgm:spPr/>
      <dgm:t>
        <a:bodyPr/>
        <a:lstStyle/>
        <a:p>
          <a:endParaRPr lang="en-US"/>
        </a:p>
      </dgm:t>
    </dgm:pt>
    <dgm:pt modelId="{759CDF7A-2996-4497-B018-22F2DDD951CC}" type="sibTrans" cxnId="{3578C2E9-6E0D-4991-BAC1-B379A0B4B841}">
      <dgm:prSet/>
      <dgm:spPr/>
      <dgm:t>
        <a:bodyPr/>
        <a:lstStyle/>
        <a:p>
          <a:endParaRPr lang="en-US"/>
        </a:p>
      </dgm:t>
    </dgm:pt>
    <dgm:pt modelId="{3D8B136E-9490-4C11-BE41-06015381D97A}">
      <dgm:prSet/>
      <dgm:spPr/>
      <dgm:t>
        <a:bodyPr/>
        <a:lstStyle/>
        <a:p>
          <a:r>
            <a:rPr lang="es-MX" b="0" i="0"/>
            <a:t>Cambio o actualización de las API por parte de las fuentes de datos, con lo cual es importante una constante revisión de las conexiones de la API para actualizarla de ser el caso.</a:t>
          </a:r>
          <a:endParaRPr lang="en-US"/>
        </a:p>
      </dgm:t>
    </dgm:pt>
    <dgm:pt modelId="{946F0EF1-08F8-471E-8717-36751C31EB05}" type="parTrans" cxnId="{0C509C91-E1E0-47EA-AD8C-02946D2423BC}">
      <dgm:prSet/>
      <dgm:spPr/>
      <dgm:t>
        <a:bodyPr/>
        <a:lstStyle/>
        <a:p>
          <a:endParaRPr lang="en-US"/>
        </a:p>
      </dgm:t>
    </dgm:pt>
    <dgm:pt modelId="{8D06C2CE-BDE7-4D80-9E2F-6EB573E5713B}" type="sibTrans" cxnId="{0C509C91-E1E0-47EA-AD8C-02946D2423BC}">
      <dgm:prSet/>
      <dgm:spPr/>
      <dgm:t>
        <a:bodyPr/>
        <a:lstStyle/>
        <a:p>
          <a:endParaRPr lang="en-US"/>
        </a:p>
      </dgm:t>
    </dgm:pt>
    <dgm:pt modelId="{0FBD11C6-7BF9-497F-98A5-3CA4193A8A4A}">
      <dgm:prSet/>
      <dgm:spPr/>
      <dgm:t>
        <a:bodyPr/>
        <a:lstStyle/>
        <a:p>
          <a:r>
            <a:rPr lang="es-MX" b="0" i="0"/>
            <a:t>Falta de datos que pueden afectar los modelos, en donde toma importancia los procesos de ETL.</a:t>
          </a:r>
          <a:endParaRPr lang="en-US"/>
        </a:p>
      </dgm:t>
    </dgm:pt>
    <dgm:pt modelId="{CEDF1260-0DCE-45F8-895C-4577429F3B8B}" type="parTrans" cxnId="{769C8B39-465E-441A-BAF9-9613163001BF}">
      <dgm:prSet/>
      <dgm:spPr/>
      <dgm:t>
        <a:bodyPr/>
        <a:lstStyle/>
        <a:p>
          <a:endParaRPr lang="en-US"/>
        </a:p>
      </dgm:t>
    </dgm:pt>
    <dgm:pt modelId="{C7C89450-1E48-407C-AEDC-86504BCB96E1}" type="sibTrans" cxnId="{769C8B39-465E-441A-BAF9-9613163001BF}">
      <dgm:prSet/>
      <dgm:spPr/>
      <dgm:t>
        <a:bodyPr/>
        <a:lstStyle/>
        <a:p>
          <a:endParaRPr lang="en-US"/>
        </a:p>
      </dgm:t>
    </dgm:pt>
    <dgm:pt modelId="{1055E40F-7F9F-4568-A39D-AE95AC58597C}">
      <dgm:prSet/>
      <dgm:spPr/>
      <dgm:t>
        <a:bodyPr/>
        <a:lstStyle/>
        <a:p>
          <a:r>
            <a:rPr lang="es-MX" b="0" i="0"/>
            <a:t>Presentar información con sesgos, debido a la selección de parámetros no representativos.</a:t>
          </a:r>
          <a:endParaRPr lang="en-US"/>
        </a:p>
      </dgm:t>
    </dgm:pt>
    <dgm:pt modelId="{D7FB5D39-0F10-4BDC-86B2-3C02B2A5EECE}" type="parTrans" cxnId="{A34B8662-1207-4DBD-95A6-EDE3CD5B52A8}">
      <dgm:prSet/>
      <dgm:spPr/>
      <dgm:t>
        <a:bodyPr/>
        <a:lstStyle/>
        <a:p>
          <a:endParaRPr lang="en-US"/>
        </a:p>
      </dgm:t>
    </dgm:pt>
    <dgm:pt modelId="{32FF2DD8-B1A3-4A50-AAE6-6DEFED4B8022}" type="sibTrans" cxnId="{A34B8662-1207-4DBD-95A6-EDE3CD5B52A8}">
      <dgm:prSet/>
      <dgm:spPr/>
      <dgm:t>
        <a:bodyPr/>
        <a:lstStyle/>
        <a:p>
          <a:endParaRPr lang="en-US"/>
        </a:p>
      </dgm:t>
    </dgm:pt>
    <dgm:pt modelId="{E4680ED2-2667-4C2E-8A44-D642E6E99CDA}" type="pres">
      <dgm:prSet presAssocID="{F59CDDA5-189C-4EA3-902B-376820A714BD}" presName="linear" presStyleCnt="0">
        <dgm:presLayoutVars>
          <dgm:animLvl val="lvl"/>
          <dgm:resizeHandles val="exact"/>
        </dgm:presLayoutVars>
      </dgm:prSet>
      <dgm:spPr/>
    </dgm:pt>
    <dgm:pt modelId="{87124132-398B-437E-9DF6-C26F215E1032}" type="pres">
      <dgm:prSet presAssocID="{C9762A69-04CF-45E4-9D6F-5D7C22ABD5FB}" presName="parentText" presStyleLbl="node1" presStyleIdx="0" presStyleCnt="4">
        <dgm:presLayoutVars>
          <dgm:chMax val="0"/>
          <dgm:bulletEnabled val="1"/>
        </dgm:presLayoutVars>
      </dgm:prSet>
      <dgm:spPr/>
    </dgm:pt>
    <dgm:pt modelId="{0337AB51-E5A8-4EEF-9FFB-E25E012D332B}" type="pres">
      <dgm:prSet presAssocID="{759CDF7A-2996-4497-B018-22F2DDD951CC}" presName="spacer" presStyleCnt="0"/>
      <dgm:spPr/>
    </dgm:pt>
    <dgm:pt modelId="{49437832-CB8A-4F07-95B7-9BB4116CD3DF}" type="pres">
      <dgm:prSet presAssocID="{3D8B136E-9490-4C11-BE41-06015381D97A}" presName="parentText" presStyleLbl="node1" presStyleIdx="1" presStyleCnt="4">
        <dgm:presLayoutVars>
          <dgm:chMax val="0"/>
          <dgm:bulletEnabled val="1"/>
        </dgm:presLayoutVars>
      </dgm:prSet>
      <dgm:spPr/>
    </dgm:pt>
    <dgm:pt modelId="{3EE93242-FBA7-4CAF-8A85-C2029AA712B7}" type="pres">
      <dgm:prSet presAssocID="{8D06C2CE-BDE7-4D80-9E2F-6EB573E5713B}" presName="spacer" presStyleCnt="0"/>
      <dgm:spPr/>
    </dgm:pt>
    <dgm:pt modelId="{16D351F9-637B-4E69-A6B6-C721B83E1B7E}" type="pres">
      <dgm:prSet presAssocID="{0FBD11C6-7BF9-497F-98A5-3CA4193A8A4A}" presName="parentText" presStyleLbl="node1" presStyleIdx="2" presStyleCnt="4">
        <dgm:presLayoutVars>
          <dgm:chMax val="0"/>
          <dgm:bulletEnabled val="1"/>
        </dgm:presLayoutVars>
      </dgm:prSet>
      <dgm:spPr/>
    </dgm:pt>
    <dgm:pt modelId="{592057FA-0E23-4644-B0A4-67B81ABFD6D4}" type="pres">
      <dgm:prSet presAssocID="{C7C89450-1E48-407C-AEDC-86504BCB96E1}" presName="spacer" presStyleCnt="0"/>
      <dgm:spPr/>
    </dgm:pt>
    <dgm:pt modelId="{A12292A1-2D5F-4971-A245-64E898EE7321}" type="pres">
      <dgm:prSet presAssocID="{1055E40F-7F9F-4568-A39D-AE95AC58597C}" presName="parentText" presStyleLbl="node1" presStyleIdx="3" presStyleCnt="4">
        <dgm:presLayoutVars>
          <dgm:chMax val="0"/>
          <dgm:bulletEnabled val="1"/>
        </dgm:presLayoutVars>
      </dgm:prSet>
      <dgm:spPr/>
    </dgm:pt>
  </dgm:ptLst>
  <dgm:cxnLst>
    <dgm:cxn modelId="{2323F303-2DC8-4894-AEAD-B4FC12BB6044}" type="presOf" srcId="{3D8B136E-9490-4C11-BE41-06015381D97A}" destId="{49437832-CB8A-4F07-95B7-9BB4116CD3DF}" srcOrd="0" destOrd="0" presId="urn:microsoft.com/office/officeart/2005/8/layout/vList2"/>
    <dgm:cxn modelId="{769C8B39-465E-441A-BAF9-9613163001BF}" srcId="{F59CDDA5-189C-4EA3-902B-376820A714BD}" destId="{0FBD11C6-7BF9-497F-98A5-3CA4193A8A4A}" srcOrd="2" destOrd="0" parTransId="{CEDF1260-0DCE-45F8-895C-4577429F3B8B}" sibTransId="{C7C89450-1E48-407C-AEDC-86504BCB96E1}"/>
    <dgm:cxn modelId="{A34B8662-1207-4DBD-95A6-EDE3CD5B52A8}" srcId="{F59CDDA5-189C-4EA3-902B-376820A714BD}" destId="{1055E40F-7F9F-4568-A39D-AE95AC58597C}" srcOrd="3" destOrd="0" parTransId="{D7FB5D39-0F10-4BDC-86B2-3C02B2A5EECE}" sibTransId="{32FF2DD8-B1A3-4A50-AAE6-6DEFED4B8022}"/>
    <dgm:cxn modelId="{7420E28D-2283-4DA0-8AC7-C7E8BE099D79}" type="presOf" srcId="{F59CDDA5-189C-4EA3-902B-376820A714BD}" destId="{E4680ED2-2667-4C2E-8A44-D642E6E99CDA}" srcOrd="0" destOrd="0" presId="urn:microsoft.com/office/officeart/2005/8/layout/vList2"/>
    <dgm:cxn modelId="{0C509C91-E1E0-47EA-AD8C-02946D2423BC}" srcId="{F59CDDA5-189C-4EA3-902B-376820A714BD}" destId="{3D8B136E-9490-4C11-BE41-06015381D97A}" srcOrd="1" destOrd="0" parTransId="{946F0EF1-08F8-471E-8717-36751C31EB05}" sibTransId="{8D06C2CE-BDE7-4D80-9E2F-6EB573E5713B}"/>
    <dgm:cxn modelId="{7CD987B5-F9F2-476B-9AD9-773F2C37F3EC}" type="presOf" srcId="{0FBD11C6-7BF9-497F-98A5-3CA4193A8A4A}" destId="{16D351F9-637B-4E69-A6B6-C721B83E1B7E}" srcOrd="0" destOrd="0" presId="urn:microsoft.com/office/officeart/2005/8/layout/vList2"/>
    <dgm:cxn modelId="{715037E6-C3CB-427E-823F-F2BE8D0C53B8}" type="presOf" srcId="{C9762A69-04CF-45E4-9D6F-5D7C22ABD5FB}" destId="{87124132-398B-437E-9DF6-C26F215E1032}" srcOrd="0" destOrd="0" presId="urn:microsoft.com/office/officeart/2005/8/layout/vList2"/>
    <dgm:cxn modelId="{3578C2E9-6E0D-4991-BAC1-B379A0B4B841}" srcId="{F59CDDA5-189C-4EA3-902B-376820A714BD}" destId="{C9762A69-04CF-45E4-9D6F-5D7C22ABD5FB}" srcOrd="0" destOrd="0" parTransId="{F181E9D1-052F-4C66-B1DC-5299F301BFBF}" sibTransId="{759CDF7A-2996-4497-B018-22F2DDD951CC}"/>
    <dgm:cxn modelId="{A4E639F5-AEFA-4B7C-AF56-90DDFE06371B}" type="presOf" srcId="{1055E40F-7F9F-4568-A39D-AE95AC58597C}" destId="{A12292A1-2D5F-4971-A245-64E898EE7321}" srcOrd="0" destOrd="0" presId="urn:microsoft.com/office/officeart/2005/8/layout/vList2"/>
    <dgm:cxn modelId="{FDC7046C-0013-49D4-B06D-46F71B0DC536}" type="presParOf" srcId="{E4680ED2-2667-4C2E-8A44-D642E6E99CDA}" destId="{87124132-398B-437E-9DF6-C26F215E1032}" srcOrd="0" destOrd="0" presId="urn:microsoft.com/office/officeart/2005/8/layout/vList2"/>
    <dgm:cxn modelId="{BB8A58B9-2613-49DA-AF2D-85A35D3EC3DE}" type="presParOf" srcId="{E4680ED2-2667-4C2E-8A44-D642E6E99CDA}" destId="{0337AB51-E5A8-4EEF-9FFB-E25E012D332B}" srcOrd="1" destOrd="0" presId="urn:microsoft.com/office/officeart/2005/8/layout/vList2"/>
    <dgm:cxn modelId="{8189EA13-9EAD-4FEC-8BFE-7D968414E840}" type="presParOf" srcId="{E4680ED2-2667-4C2E-8A44-D642E6E99CDA}" destId="{49437832-CB8A-4F07-95B7-9BB4116CD3DF}" srcOrd="2" destOrd="0" presId="urn:microsoft.com/office/officeart/2005/8/layout/vList2"/>
    <dgm:cxn modelId="{65013657-CA22-493C-9F3F-81F25BEC0D90}" type="presParOf" srcId="{E4680ED2-2667-4C2E-8A44-D642E6E99CDA}" destId="{3EE93242-FBA7-4CAF-8A85-C2029AA712B7}" srcOrd="3" destOrd="0" presId="urn:microsoft.com/office/officeart/2005/8/layout/vList2"/>
    <dgm:cxn modelId="{AB191E6E-2AE4-42A7-A389-09339365F4A1}" type="presParOf" srcId="{E4680ED2-2667-4C2E-8A44-D642E6E99CDA}" destId="{16D351F9-637B-4E69-A6B6-C721B83E1B7E}" srcOrd="4" destOrd="0" presId="urn:microsoft.com/office/officeart/2005/8/layout/vList2"/>
    <dgm:cxn modelId="{5F6D79FB-CA6F-4FAE-A20A-752B797FCF60}" type="presParOf" srcId="{E4680ED2-2667-4C2E-8A44-D642E6E99CDA}" destId="{592057FA-0E23-4644-B0A4-67B81ABFD6D4}" srcOrd="5" destOrd="0" presId="urn:microsoft.com/office/officeart/2005/8/layout/vList2"/>
    <dgm:cxn modelId="{D9AEDF24-2587-4F7E-AC0C-3389E14F07BA}" type="presParOf" srcId="{E4680ED2-2667-4C2E-8A44-D642E6E99CDA}" destId="{A12292A1-2D5F-4971-A245-64E898EE732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9A9500-3140-4927-8438-6F99BDD763D9}" type="doc">
      <dgm:prSet loTypeId="urn:microsoft.com/office/officeart/2005/8/layout/hierarchy4" loCatId="relationship" qsTypeId="urn:microsoft.com/office/officeart/2005/8/quickstyle/simple2" qsCatId="simple" csTypeId="urn:microsoft.com/office/officeart/2005/8/colors/accent2_2" csCatId="accent2" phldr="1"/>
      <dgm:spPr/>
      <dgm:t>
        <a:bodyPr/>
        <a:lstStyle/>
        <a:p>
          <a:endParaRPr lang="es-CO"/>
        </a:p>
      </dgm:t>
    </dgm:pt>
    <dgm:pt modelId="{BFB0F4C6-0FEA-4205-9BDC-BE77CD14C0BE}">
      <dgm:prSet phldrT="[Texto]"/>
      <dgm:spPr/>
      <dgm:t>
        <a:bodyPr/>
        <a:lstStyle/>
        <a:p>
          <a:r>
            <a:rPr lang="en-US" noProof="0" dirty="0"/>
            <a:t>Dashboard </a:t>
          </a:r>
          <a:r>
            <a:rPr lang="es-MX" noProof="0" dirty="0"/>
            <a:t>interactivo</a:t>
          </a:r>
        </a:p>
      </dgm:t>
    </dgm:pt>
    <dgm:pt modelId="{13A9F153-8188-436F-81AA-26646FC347A5}" type="parTrans" cxnId="{9CCBD2D2-B2A1-44FE-9B16-7718CFC60C85}">
      <dgm:prSet/>
      <dgm:spPr/>
      <dgm:t>
        <a:bodyPr/>
        <a:lstStyle/>
        <a:p>
          <a:endParaRPr lang="es-CO"/>
        </a:p>
      </dgm:t>
    </dgm:pt>
    <dgm:pt modelId="{D349C4A0-3248-447B-B95F-834F15F605FF}" type="sibTrans" cxnId="{9CCBD2D2-B2A1-44FE-9B16-7718CFC60C85}">
      <dgm:prSet/>
      <dgm:spPr/>
      <dgm:t>
        <a:bodyPr/>
        <a:lstStyle/>
        <a:p>
          <a:endParaRPr lang="es-CO"/>
        </a:p>
      </dgm:t>
    </dgm:pt>
    <dgm:pt modelId="{004CE38C-E610-458B-B0E6-73512E2B66D3}">
      <dgm:prSet phldrT="[Texto]"/>
      <dgm:spPr/>
      <dgm:t>
        <a:bodyPr/>
        <a:lstStyle/>
        <a:p>
          <a:r>
            <a:rPr lang="es-MX" dirty="0"/>
            <a:t>Cálculo de KPIs</a:t>
          </a:r>
          <a:endParaRPr lang="es-CO" dirty="0"/>
        </a:p>
      </dgm:t>
    </dgm:pt>
    <dgm:pt modelId="{BE23E330-1EF3-4D0A-BC4A-AE07090AD30E}" type="parTrans" cxnId="{6C404598-7847-4688-86DB-0C2D87960A93}">
      <dgm:prSet/>
      <dgm:spPr/>
      <dgm:t>
        <a:bodyPr/>
        <a:lstStyle/>
        <a:p>
          <a:endParaRPr lang="es-CO"/>
        </a:p>
      </dgm:t>
    </dgm:pt>
    <dgm:pt modelId="{E1EE008E-C0C3-403E-9226-5C20E8C20EB9}" type="sibTrans" cxnId="{6C404598-7847-4688-86DB-0C2D87960A93}">
      <dgm:prSet/>
      <dgm:spPr/>
      <dgm:t>
        <a:bodyPr/>
        <a:lstStyle/>
        <a:p>
          <a:endParaRPr lang="es-CO"/>
        </a:p>
      </dgm:t>
    </dgm:pt>
    <dgm:pt modelId="{6D5ED269-8082-4119-ABF7-2E509994563D}">
      <dgm:prSet phldrT="[Texto]"/>
      <dgm:spPr/>
      <dgm:t>
        <a:bodyPr/>
        <a:lstStyle/>
        <a:p>
          <a:r>
            <a:rPr lang="es-MX" dirty="0"/>
            <a:t>Predicción próximos años</a:t>
          </a:r>
          <a:endParaRPr lang="es-CO" dirty="0"/>
        </a:p>
      </dgm:t>
    </dgm:pt>
    <dgm:pt modelId="{21ACD680-0257-4FD3-862B-9067E45D9CC1}" type="parTrans" cxnId="{2CD1EC49-20D7-4D3D-9424-C92E5CBD8D0D}">
      <dgm:prSet/>
      <dgm:spPr/>
      <dgm:t>
        <a:bodyPr/>
        <a:lstStyle/>
        <a:p>
          <a:endParaRPr lang="es-CO"/>
        </a:p>
      </dgm:t>
    </dgm:pt>
    <dgm:pt modelId="{08C7576B-C269-4004-B12E-C6BD8ED48EF6}" type="sibTrans" cxnId="{2CD1EC49-20D7-4D3D-9424-C92E5CBD8D0D}">
      <dgm:prSet/>
      <dgm:spPr/>
      <dgm:t>
        <a:bodyPr/>
        <a:lstStyle/>
        <a:p>
          <a:endParaRPr lang="es-CO"/>
        </a:p>
      </dgm:t>
    </dgm:pt>
    <dgm:pt modelId="{7E139C30-2EC0-42B2-8007-7909C414E619}">
      <dgm:prSet phldrT="[Texto]"/>
      <dgm:spPr/>
      <dgm:t>
        <a:bodyPr/>
        <a:lstStyle/>
        <a:p>
          <a:r>
            <a:rPr lang="es-MX" dirty="0"/>
            <a:t>API de carga de datos</a:t>
          </a:r>
          <a:endParaRPr lang="es-CO" dirty="0"/>
        </a:p>
      </dgm:t>
    </dgm:pt>
    <dgm:pt modelId="{20FD4D51-CF52-4590-8A28-DB9349E91FDA}" type="parTrans" cxnId="{9D588B73-B7B5-4DD1-A475-13B84635DD63}">
      <dgm:prSet/>
      <dgm:spPr/>
      <dgm:t>
        <a:bodyPr/>
        <a:lstStyle/>
        <a:p>
          <a:endParaRPr lang="es-CO"/>
        </a:p>
      </dgm:t>
    </dgm:pt>
    <dgm:pt modelId="{F553962C-D265-4F3B-8401-09CF6D550D5C}" type="sibTrans" cxnId="{9D588B73-B7B5-4DD1-A475-13B84635DD63}">
      <dgm:prSet/>
      <dgm:spPr/>
      <dgm:t>
        <a:bodyPr/>
        <a:lstStyle/>
        <a:p>
          <a:endParaRPr lang="es-CO"/>
        </a:p>
      </dgm:t>
    </dgm:pt>
    <dgm:pt modelId="{A43FC35A-9355-4300-AF10-406002481258}">
      <dgm:prSet phldrT="[Texto]"/>
      <dgm:spPr/>
      <dgm:t>
        <a:bodyPr/>
        <a:lstStyle/>
        <a:p>
          <a:r>
            <a:rPr lang="es-MX" dirty="0"/>
            <a:t>Banco Mundial</a:t>
          </a:r>
          <a:endParaRPr lang="es-CO" dirty="0"/>
        </a:p>
      </dgm:t>
    </dgm:pt>
    <dgm:pt modelId="{44EB0BF0-24D4-487A-B268-2E45A0AC0D59}" type="parTrans" cxnId="{91DE4E95-841F-4144-9387-11B2CC5D8317}">
      <dgm:prSet/>
      <dgm:spPr/>
      <dgm:t>
        <a:bodyPr/>
        <a:lstStyle/>
        <a:p>
          <a:endParaRPr lang="es-CO"/>
        </a:p>
      </dgm:t>
    </dgm:pt>
    <dgm:pt modelId="{54588202-D561-4D21-9B6D-E6FA9948C690}" type="sibTrans" cxnId="{91DE4E95-841F-4144-9387-11B2CC5D8317}">
      <dgm:prSet/>
      <dgm:spPr/>
      <dgm:t>
        <a:bodyPr/>
        <a:lstStyle/>
        <a:p>
          <a:endParaRPr lang="es-CO"/>
        </a:p>
      </dgm:t>
    </dgm:pt>
    <dgm:pt modelId="{70C6A1D4-1C2A-4431-96F2-8F68448FEC47}">
      <dgm:prSet phldrT="[Texto]"/>
      <dgm:spPr/>
      <dgm:t>
        <a:bodyPr/>
        <a:lstStyle/>
        <a:p>
          <a:r>
            <a:rPr lang="es-MX" dirty="0"/>
            <a:t>Machine </a:t>
          </a:r>
          <a:r>
            <a:rPr lang="en-US" noProof="0" dirty="0"/>
            <a:t>Learning</a:t>
          </a:r>
        </a:p>
      </dgm:t>
    </dgm:pt>
    <dgm:pt modelId="{1CB98416-A33D-4630-8F68-C95EA12AC4E7}" type="parTrans" cxnId="{54FDE605-894F-4BB9-899E-553DE40A6068}">
      <dgm:prSet/>
      <dgm:spPr/>
      <dgm:t>
        <a:bodyPr/>
        <a:lstStyle/>
        <a:p>
          <a:endParaRPr lang="es-CO"/>
        </a:p>
      </dgm:t>
    </dgm:pt>
    <dgm:pt modelId="{A78B41B9-EE46-4FC7-A94D-20F1FBA38E85}" type="sibTrans" cxnId="{54FDE605-894F-4BB9-899E-553DE40A6068}">
      <dgm:prSet/>
      <dgm:spPr/>
      <dgm:t>
        <a:bodyPr/>
        <a:lstStyle/>
        <a:p>
          <a:endParaRPr lang="es-CO"/>
        </a:p>
      </dgm:t>
    </dgm:pt>
    <dgm:pt modelId="{ADE084EB-855B-492B-B5F9-B9B55AD0FAD3}" type="pres">
      <dgm:prSet presAssocID="{169A9500-3140-4927-8438-6F99BDD763D9}" presName="Name0" presStyleCnt="0">
        <dgm:presLayoutVars>
          <dgm:chPref val="1"/>
          <dgm:dir/>
          <dgm:animOne val="branch"/>
          <dgm:animLvl val="lvl"/>
          <dgm:resizeHandles/>
        </dgm:presLayoutVars>
      </dgm:prSet>
      <dgm:spPr/>
    </dgm:pt>
    <dgm:pt modelId="{FF5EADB8-BC7E-4E73-A87D-267CE6FEEB56}" type="pres">
      <dgm:prSet presAssocID="{BFB0F4C6-0FEA-4205-9BDC-BE77CD14C0BE}" presName="vertOne" presStyleCnt="0"/>
      <dgm:spPr/>
    </dgm:pt>
    <dgm:pt modelId="{7864D00D-529D-4B7B-AF54-A7F8326AEAF2}" type="pres">
      <dgm:prSet presAssocID="{BFB0F4C6-0FEA-4205-9BDC-BE77CD14C0BE}" presName="txOne" presStyleLbl="node0" presStyleIdx="0" presStyleCnt="1">
        <dgm:presLayoutVars>
          <dgm:chPref val="3"/>
        </dgm:presLayoutVars>
      </dgm:prSet>
      <dgm:spPr/>
    </dgm:pt>
    <dgm:pt modelId="{F716237B-A0E1-429A-9783-F74C6518C0BE}" type="pres">
      <dgm:prSet presAssocID="{BFB0F4C6-0FEA-4205-9BDC-BE77CD14C0BE}" presName="parTransOne" presStyleCnt="0"/>
      <dgm:spPr/>
    </dgm:pt>
    <dgm:pt modelId="{84E778F0-C134-488D-82CA-07B390CE0063}" type="pres">
      <dgm:prSet presAssocID="{BFB0F4C6-0FEA-4205-9BDC-BE77CD14C0BE}" presName="horzOne" presStyleCnt="0"/>
      <dgm:spPr/>
    </dgm:pt>
    <dgm:pt modelId="{DDEC6CB2-23DC-40BD-8FFB-0B2655656F3B}" type="pres">
      <dgm:prSet presAssocID="{004CE38C-E610-458B-B0E6-73512E2B66D3}" presName="vertTwo" presStyleCnt="0"/>
      <dgm:spPr/>
    </dgm:pt>
    <dgm:pt modelId="{4FE9747F-FE1E-4DE1-98BE-FA87A94C1B31}" type="pres">
      <dgm:prSet presAssocID="{004CE38C-E610-458B-B0E6-73512E2B66D3}" presName="txTwo" presStyleLbl="node2" presStyleIdx="0" presStyleCnt="3">
        <dgm:presLayoutVars>
          <dgm:chPref val="3"/>
        </dgm:presLayoutVars>
      </dgm:prSet>
      <dgm:spPr/>
    </dgm:pt>
    <dgm:pt modelId="{3E8D7847-D0DF-4266-A84E-6896B5E54735}" type="pres">
      <dgm:prSet presAssocID="{004CE38C-E610-458B-B0E6-73512E2B66D3}" presName="horzTwo" presStyleCnt="0"/>
      <dgm:spPr/>
    </dgm:pt>
    <dgm:pt modelId="{E6913892-FB93-44AE-B2E6-849AF6871FE9}" type="pres">
      <dgm:prSet presAssocID="{E1EE008E-C0C3-403E-9226-5C20E8C20EB9}" presName="sibSpaceTwo" presStyleCnt="0"/>
      <dgm:spPr/>
    </dgm:pt>
    <dgm:pt modelId="{D3F435DD-AF32-44BA-88BB-AC7AD1383FB0}" type="pres">
      <dgm:prSet presAssocID="{70C6A1D4-1C2A-4431-96F2-8F68448FEC47}" presName="vertTwo" presStyleCnt="0"/>
      <dgm:spPr/>
    </dgm:pt>
    <dgm:pt modelId="{B2805EEB-660D-4C84-92C0-53468B08B381}" type="pres">
      <dgm:prSet presAssocID="{70C6A1D4-1C2A-4431-96F2-8F68448FEC47}" presName="txTwo" presStyleLbl="node2" presStyleIdx="1" presStyleCnt="3">
        <dgm:presLayoutVars>
          <dgm:chPref val="3"/>
        </dgm:presLayoutVars>
      </dgm:prSet>
      <dgm:spPr/>
    </dgm:pt>
    <dgm:pt modelId="{E765B9E0-840F-4C83-AB74-CB77D500CC53}" type="pres">
      <dgm:prSet presAssocID="{70C6A1D4-1C2A-4431-96F2-8F68448FEC47}" presName="parTransTwo" presStyleCnt="0"/>
      <dgm:spPr/>
    </dgm:pt>
    <dgm:pt modelId="{D3F3F23D-3335-472F-9C82-70AE60E25B85}" type="pres">
      <dgm:prSet presAssocID="{70C6A1D4-1C2A-4431-96F2-8F68448FEC47}" presName="horzTwo" presStyleCnt="0"/>
      <dgm:spPr/>
    </dgm:pt>
    <dgm:pt modelId="{3D3D09B1-3AB2-4695-9925-267D27390929}" type="pres">
      <dgm:prSet presAssocID="{6D5ED269-8082-4119-ABF7-2E509994563D}" presName="vertThree" presStyleCnt="0"/>
      <dgm:spPr/>
    </dgm:pt>
    <dgm:pt modelId="{5D3CFA40-D294-4736-A708-E2F530826BEE}" type="pres">
      <dgm:prSet presAssocID="{6D5ED269-8082-4119-ABF7-2E509994563D}" presName="txThree" presStyleLbl="node3" presStyleIdx="0" presStyleCnt="2">
        <dgm:presLayoutVars>
          <dgm:chPref val="3"/>
        </dgm:presLayoutVars>
      </dgm:prSet>
      <dgm:spPr/>
    </dgm:pt>
    <dgm:pt modelId="{6FA5670D-1F1C-441B-B50C-84CB40B7C243}" type="pres">
      <dgm:prSet presAssocID="{6D5ED269-8082-4119-ABF7-2E509994563D}" presName="horzThree" presStyleCnt="0"/>
      <dgm:spPr/>
    </dgm:pt>
    <dgm:pt modelId="{178D6D8B-E365-4240-B3C3-0B35C35C98A3}" type="pres">
      <dgm:prSet presAssocID="{A78B41B9-EE46-4FC7-A94D-20F1FBA38E85}" presName="sibSpaceTwo" presStyleCnt="0"/>
      <dgm:spPr/>
    </dgm:pt>
    <dgm:pt modelId="{0960D262-1E94-4D2B-92A6-65775DC0627D}" type="pres">
      <dgm:prSet presAssocID="{7E139C30-2EC0-42B2-8007-7909C414E619}" presName="vertTwo" presStyleCnt="0"/>
      <dgm:spPr/>
    </dgm:pt>
    <dgm:pt modelId="{DA196C9E-79BF-4EFD-B922-F6342A9EB970}" type="pres">
      <dgm:prSet presAssocID="{7E139C30-2EC0-42B2-8007-7909C414E619}" presName="txTwo" presStyleLbl="node2" presStyleIdx="2" presStyleCnt="3">
        <dgm:presLayoutVars>
          <dgm:chPref val="3"/>
        </dgm:presLayoutVars>
      </dgm:prSet>
      <dgm:spPr/>
    </dgm:pt>
    <dgm:pt modelId="{4FC05DEA-8F2F-4024-B226-F21F3712D89F}" type="pres">
      <dgm:prSet presAssocID="{7E139C30-2EC0-42B2-8007-7909C414E619}" presName="parTransTwo" presStyleCnt="0"/>
      <dgm:spPr/>
    </dgm:pt>
    <dgm:pt modelId="{E5D44F64-7CA2-4E76-82F0-756A89C87760}" type="pres">
      <dgm:prSet presAssocID="{7E139C30-2EC0-42B2-8007-7909C414E619}" presName="horzTwo" presStyleCnt="0"/>
      <dgm:spPr/>
    </dgm:pt>
    <dgm:pt modelId="{2C36E305-AEEE-41F7-825B-84EE5E80FA53}" type="pres">
      <dgm:prSet presAssocID="{A43FC35A-9355-4300-AF10-406002481258}" presName="vertThree" presStyleCnt="0"/>
      <dgm:spPr/>
    </dgm:pt>
    <dgm:pt modelId="{2CE4B944-7FCB-4F8E-897C-90A3F69CF51E}" type="pres">
      <dgm:prSet presAssocID="{A43FC35A-9355-4300-AF10-406002481258}" presName="txThree" presStyleLbl="node3" presStyleIdx="1" presStyleCnt="2">
        <dgm:presLayoutVars>
          <dgm:chPref val="3"/>
        </dgm:presLayoutVars>
      </dgm:prSet>
      <dgm:spPr/>
    </dgm:pt>
    <dgm:pt modelId="{544773FA-1C5E-49A9-9AE9-E01568ED2F9D}" type="pres">
      <dgm:prSet presAssocID="{A43FC35A-9355-4300-AF10-406002481258}" presName="horzThree" presStyleCnt="0"/>
      <dgm:spPr/>
    </dgm:pt>
  </dgm:ptLst>
  <dgm:cxnLst>
    <dgm:cxn modelId="{54FDE605-894F-4BB9-899E-553DE40A6068}" srcId="{BFB0F4C6-0FEA-4205-9BDC-BE77CD14C0BE}" destId="{70C6A1D4-1C2A-4431-96F2-8F68448FEC47}" srcOrd="1" destOrd="0" parTransId="{1CB98416-A33D-4630-8F68-C95EA12AC4E7}" sibTransId="{A78B41B9-EE46-4FC7-A94D-20F1FBA38E85}"/>
    <dgm:cxn modelId="{03CB2C07-3C3C-400F-825D-A32FFDCFBDBE}" type="presOf" srcId="{169A9500-3140-4927-8438-6F99BDD763D9}" destId="{ADE084EB-855B-492B-B5F9-B9B55AD0FAD3}" srcOrd="0" destOrd="0" presId="urn:microsoft.com/office/officeart/2005/8/layout/hierarchy4"/>
    <dgm:cxn modelId="{5369150D-2A58-4943-87EF-8EFD70E5CD86}" type="presOf" srcId="{7E139C30-2EC0-42B2-8007-7909C414E619}" destId="{DA196C9E-79BF-4EFD-B922-F6342A9EB970}" srcOrd="0" destOrd="0" presId="urn:microsoft.com/office/officeart/2005/8/layout/hierarchy4"/>
    <dgm:cxn modelId="{652BCC15-5550-402D-A872-8F1235C89A22}" type="presOf" srcId="{004CE38C-E610-458B-B0E6-73512E2B66D3}" destId="{4FE9747F-FE1E-4DE1-98BE-FA87A94C1B31}" srcOrd="0" destOrd="0" presId="urn:microsoft.com/office/officeart/2005/8/layout/hierarchy4"/>
    <dgm:cxn modelId="{0BE3DB35-6D2C-43EA-A5CC-0CC5C7A66AE8}" type="presOf" srcId="{6D5ED269-8082-4119-ABF7-2E509994563D}" destId="{5D3CFA40-D294-4736-A708-E2F530826BEE}" srcOrd="0" destOrd="0" presId="urn:microsoft.com/office/officeart/2005/8/layout/hierarchy4"/>
    <dgm:cxn modelId="{2CD1EC49-20D7-4D3D-9424-C92E5CBD8D0D}" srcId="{70C6A1D4-1C2A-4431-96F2-8F68448FEC47}" destId="{6D5ED269-8082-4119-ABF7-2E509994563D}" srcOrd="0" destOrd="0" parTransId="{21ACD680-0257-4FD3-862B-9067E45D9CC1}" sibTransId="{08C7576B-C269-4004-B12E-C6BD8ED48EF6}"/>
    <dgm:cxn modelId="{9D588B73-B7B5-4DD1-A475-13B84635DD63}" srcId="{BFB0F4C6-0FEA-4205-9BDC-BE77CD14C0BE}" destId="{7E139C30-2EC0-42B2-8007-7909C414E619}" srcOrd="2" destOrd="0" parTransId="{20FD4D51-CF52-4590-8A28-DB9349E91FDA}" sibTransId="{F553962C-D265-4F3B-8401-09CF6D550D5C}"/>
    <dgm:cxn modelId="{91DE4E95-841F-4144-9387-11B2CC5D8317}" srcId="{7E139C30-2EC0-42B2-8007-7909C414E619}" destId="{A43FC35A-9355-4300-AF10-406002481258}" srcOrd="0" destOrd="0" parTransId="{44EB0BF0-24D4-487A-B268-2E45A0AC0D59}" sibTransId="{54588202-D561-4D21-9B6D-E6FA9948C690}"/>
    <dgm:cxn modelId="{A1A88795-6329-49D1-9D10-F83FAA93C86F}" type="presOf" srcId="{70C6A1D4-1C2A-4431-96F2-8F68448FEC47}" destId="{B2805EEB-660D-4C84-92C0-53468B08B381}" srcOrd="0" destOrd="0" presId="urn:microsoft.com/office/officeart/2005/8/layout/hierarchy4"/>
    <dgm:cxn modelId="{6C404598-7847-4688-86DB-0C2D87960A93}" srcId="{BFB0F4C6-0FEA-4205-9BDC-BE77CD14C0BE}" destId="{004CE38C-E610-458B-B0E6-73512E2B66D3}" srcOrd="0" destOrd="0" parTransId="{BE23E330-1EF3-4D0A-BC4A-AE07090AD30E}" sibTransId="{E1EE008E-C0C3-403E-9226-5C20E8C20EB9}"/>
    <dgm:cxn modelId="{50E506A9-BA0E-4F74-8944-B8FFBB73C7CA}" type="presOf" srcId="{BFB0F4C6-0FEA-4205-9BDC-BE77CD14C0BE}" destId="{7864D00D-529D-4B7B-AF54-A7F8326AEAF2}" srcOrd="0" destOrd="0" presId="urn:microsoft.com/office/officeart/2005/8/layout/hierarchy4"/>
    <dgm:cxn modelId="{8600DFCA-BDD7-4324-8751-E630A8C514F7}" type="presOf" srcId="{A43FC35A-9355-4300-AF10-406002481258}" destId="{2CE4B944-7FCB-4F8E-897C-90A3F69CF51E}" srcOrd="0" destOrd="0" presId="urn:microsoft.com/office/officeart/2005/8/layout/hierarchy4"/>
    <dgm:cxn modelId="{9CCBD2D2-B2A1-44FE-9B16-7718CFC60C85}" srcId="{169A9500-3140-4927-8438-6F99BDD763D9}" destId="{BFB0F4C6-0FEA-4205-9BDC-BE77CD14C0BE}" srcOrd="0" destOrd="0" parTransId="{13A9F153-8188-436F-81AA-26646FC347A5}" sibTransId="{D349C4A0-3248-447B-B95F-834F15F605FF}"/>
    <dgm:cxn modelId="{2B0F66EE-621B-4B9B-8DD2-0BBE301A3DD0}" type="presParOf" srcId="{ADE084EB-855B-492B-B5F9-B9B55AD0FAD3}" destId="{FF5EADB8-BC7E-4E73-A87D-267CE6FEEB56}" srcOrd="0" destOrd="0" presId="urn:microsoft.com/office/officeart/2005/8/layout/hierarchy4"/>
    <dgm:cxn modelId="{3B68C064-FD78-4019-820F-406E9A93B5FE}" type="presParOf" srcId="{FF5EADB8-BC7E-4E73-A87D-267CE6FEEB56}" destId="{7864D00D-529D-4B7B-AF54-A7F8326AEAF2}" srcOrd="0" destOrd="0" presId="urn:microsoft.com/office/officeart/2005/8/layout/hierarchy4"/>
    <dgm:cxn modelId="{AA922EA1-0C5F-4BBE-B9FD-414BDAB9DE7A}" type="presParOf" srcId="{FF5EADB8-BC7E-4E73-A87D-267CE6FEEB56}" destId="{F716237B-A0E1-429A-9783-F74C6518C0BE}" srcOrd="1" destOrd="0" presId="urn:microsoft.com/office/officeart/2005/8/layout/hierarchy4"/>
    <dgm:cxn modelId="{711CCB4A-B1B6-4F9D-881D-E7CEDD5EAA00}" type="presParOf" srcId="{FF5EADB8-BC7E-4E73-A87D-267CE6FEEB56}" destId="{84E778F0-C134-488D-82CA-07B390CE0063}" srcOrd="2" destOrd="0" presId="urn:microsoft.com/office/officeart/2005/8/layout/hierarchy4"/>
    <dgm:cxn modelId="{9481592C-2CAF-4F7B-9F57-765F0A6AAFB9}" type="presParOf" srcId="{84E778F0-C134-488D-82CA-07B390CE0063}" destId="{DDEC6CB2-23DC-40BD-8FFB-0B2655656F3B}" srcOrd="0" destOrd="0" presId="urn:microsoft.com/office/officeart/2005/8/layout/hierarchy4"/>
    <dgm:cxn modelId="{F5CFFA5E-ADAA-4F81-9FDD-45614F103F7F}" type="presParOf" srcId="{DDEC6CB2-23DC-40BD-8FFB-0B2655656F3B}" destId="{4FE9747F-FE1E-4DE1-98BE-FA87A94C1B31}" srcOrd="0" destOrd="0" presId="urn:microsoft.com/office/officeart/2005/8/layout/hierarchy4"/>
    <dgm:cxn modelId="{E3498C2D-3622-4D9A-84C4-E5246E0891D0}" type="presParOf" srcId="{DDEC6CB2-23DC-40BD-8FFB-0B2655656F3B}" destId="{3E8D7847-D0DF-4266-A84E-6896B5E54735}" srcOrd="1" destOrd="0" presId="urn:microsoft.com/office/officeart/2005/8/layout/hierarchy4"/>
    <dgm:cxn modelId="{EBF6928A-1D1F-4F86-89EC-97D075348722}" type="presParOf" srcId="{84E778F0-C134-488D-82CA-07B390CE0063}" destId="{E6913892-FB93-44AE-B2E6-849AF6871FE9}" srcOrd="1" destOrd="0" presId="urn:microsoft.com/office/officeart/2005/8/layout/hierarchy4"/>
    <dgm:cxn modelId="{DE9F2489-70A3-4957-896D-B7844E42ACCA}" type="presParOf" srcId="{84E778F0-C134-488D-82CA-07B390CE0063}" destId="{D3F435DD-AF32-44BA-88BB-AC7AD1383FB0}" srcOrd="2" destOrd="0" presId="urn:microsoft.com/office/officeart/2005/8/layout/hierarchy4"/>
    <dgm:cxn modelId="{7C5BF53B-12C1-4D12-B988-5BED14F732FC}" type="presParOf" srcId="{D3F435DD-AF32-44BA-88BB-AC7AD1383FB0}" destId="{B2805EEB-660D-4C84-92C0-53468B08B381}" srcOrd="0" destOrd="0" presId="urn:microsoft.com/office/officeart/2005/8/layout/hierarchy4"/>
    <dgm:cxn modelId="{CA77DEB5-2065-4BD6-99C1-6284BCAF1C3D}" type="presParOf" srcId="{D3F435DD-AF32-44BA-88BB-AC7AD1383FB0}" destId="{E765B9E0-840F-4C83-AB74-CB77D500CC53}" srcOrd="1" destOrd="0" presId="urn:microsoft.com/office/officeart/2005/8/layout/hierarchy4"/>
    <dgm:cxn modelId="{D122B193-9D5B-49C3-B754-F1EB7914A9AF}" type="presParOf" srcId="{D3F435DD-AF32-44BA-88BB-AC7AD1383FB0}" destId="{D3F3F23D-3335-472F-9C82-70AE60E25B85}" srcOrd="2" destOrd="0" presId="urn:microsoft.com/office/officeart/2005/8/layout/hierarchy4"/>
    <dgm:cxn modelId="{FC133034-E198-48E0-B9E6-C0B3B31BC0CC}" type="presParOf" srcId="{D3F3F23D-3335-472F-9C82-70AE60E25B85}" destId="{3D3D09B1-3AB2-4695-9925-267D27390929}" srcOrd="0" destOrd="0" presId="urn:microsoft.com/office/officeart/2005/8/layout/hierarchy4"/>
    <dgm:cxn modelId="{AD8038EA-C831-4C65-AA27-7C07E09BEEDE}" type="presParOf" srcId="{3D3D09B1-3AB2-4695-9925-267D27390929}" destId="{5D3CFA40-D294-4736-A708-E2F530826BEE}" srcOrd="0" destOrd="0" presId="urn:microsoft.com/office/officeart/2005/8/layout/hierarchy4"/>
    <dgm:cxn modelId="{F73DCFD2-43C1-46B3-9284-3E35D179507F}" type="presParOf" srcId="{3D3D09B1-3AB2-4695-9925-267D27390929}" destId="{6FA5670D-1F1C-441B-B50C-84CB40B7C243}" srcOrd="1" destOrd="0" presId="urn:microsoft.com/office/officeart/2005/8/layout/hierarchy4"/>
    <dgm:cxn modelId="{05F277B6-44E4-46AA-B87E-81D0D3C6B025}" type="presParOf" srcId="{84E778F0-C134-488D-82CA-07B390CE0063}" destId="{178D6D8B-E365-4240-B3C3-0B35C35C98A3}" srcOrd="3" destOrd="0" presId="urn:microsoft.com/office/officeart/2005/8/layout/hierarchy4"/>
    <dgm:cxn modelId="{D6356A63-0F70-436A-9A99-A550D1264385}" type="presParOf" srcId="{84E778F0-C134-488D-82CA-07B390CE0063}" destId="{0960D262-1E94-4D2B-92A6-65775DC0627D}" srcOrd="4" destOrd="0" presId="urn:microsoft.com/office/officeart/2005/8/layout/hierarchy4"/>
    <dgm:cxn modelId="{0905AB2D-E88F-41FD-AEE5-641BE7FF2ADB}" type="presParOf" srcId="{0960D262-1E94-4D2B-92A6-65775DC0627D}" destId="{DA196C9E-79BF-4EFD-B922-F6342A9EB970}" srcOrd="0" destOrd="0" presId="urn:microsoft.com/office/officeart/2005/8/layout/hierarchy4"/>
    <dgm:cxn modelId="{6F05B649-7854-4855-85C2-34F033CC30D9}" type="presParOf" srcId="{0960D262-1E94-4D2B-92A6-65775DC0627D}" destId="{4FC05DEA-8F2F-4024-B226-F21F3712D89F}" srcOrd="1" destOrd="0" presId="urn:microsoft.com/office/officeart/2005/8/layout/hierarchy4"/>
    <dgm:cxn modelId="{E92A4F42-4CBC-49B0-A7EC-AF8799002CBC}" type="presParOf" srcId="{0960D262-1E94-4D2B-92A6-65775DC0627D}" destId="{E5D44F64-7CA2-4E76-82F0-756A89C87760}" srcOrd="2" destOrd="0" presId="urn:microsoft.com/office/officeart/2005/8/layout/hierarchy4"/>
    <dgm:cxn modelId="{10BC0E7B-AD38-4E49-B63E-882762209F32}" type="presParOf" srcId="{E5D44F64-7CA2-4E76-82F0-756A89C87760}" destId="{2C36E305-AEEE-41F7-825B-84EE5E80FA53}" srcOrd="0" destOrd="0" presId="urn:microsoft.com/office/officeart/2005/8/layout/hierarchy4"/>
    <dgm:cxn modelId="{49C5FE96-2DD7-49D7-87FF-68AA74917D68}" type="presParOf" srcId="{2C36E305-AEEE-41F7-825B-84EE5E80FA53}" destId="{2CE4B944-7FCB-4F8E-897C-90A3F69CF51E}" srcOrd="0" destOrd="0" presId="urn:microsoft.com/office/officeart/2005/8/layout/hierarchy4"/>
    <dgm:cxn modelId="{7001E0EC-C76F-4EE4-AAA5-48029F269C98}" type="presParOf" srcId="{2C36E305-AEEE-41F7-825B-84EE5E80FA53}" destId="{544773FA-1C5E-49A9-9AE9-E01568ED2F9D}" srcOrd="1" destOrd="0" presId="urn:microsoft.com/office/officeart/2005/8/layout/hierarchy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7611F6-D082-42F1-9B5E-8723A427B42F}"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763D34DE-C831-4668-BBF2-3FA89C631A65}">
      <dgm:prSet/>
      <dgm:spPr/>
      <dgm:t>
        <a:bodyPr/>
        <a:lstStyle/>
        <a:p>
          <a:pPr>
            <a:lnSpc>
              <a:spcPct val="100000"/>
            </a:lnSpc>
          </a:pPr>
          <a:r>
            <a:rPr lang="es-MX" b="0" i="0" dirty="0"/>
            <a:t>Tasa de crecimiento de la esperanza de vida</a:t>
          </a:r>
          <a:endParaRPr lang="en-US" dirty="0"/>
        </a:p>
      </dgm:t>
    </dgm:pt>
    <dgm:pt modelId="{37E19277-ACB1-463A-844B-612F7D413E0A}" type="parTrans" cxnId="{108EB48D-667F-4644-8CD5-0BBE470E1250}">
      <dgm:prSet/>
      <dgm:spPr/>
      <dgm:t>
        <a:bodyPr/>
        <a:lstStyle/>
        <a:p>
          <a:endParaRPr lang="en-US"/>
        </a:p>
      </dgm:t>
    </dgm:pt>
    <dgm:pt modelId="{909C541A-F7F6-499D-BF7A-8CCD6FC6F56B}" type="sibTrans" cxnId="{108EB48D-667F-4644-8CD5-0BBE470E1250}">
      <dgm:prSet/>
      <dgm:spPr/>
      <dgm:t>
        <a:bodyPr/>
        <a:lstStyle/>
        <a:p>
          <a:endParaRPr lang="en-US"/>
        </a:p>
      </dgm:t>
    </dgm:pt>
    <dgm:pt modelId="{E8644F98-C8A2-4100-AA2D-DBED72910B9E}">
      <dgm:prSet/>
      <dgm:spPr/>
      <dgm:t>
        <a:bodyPr/>
        <a:lstStyle/>
        <a:p>
          <a:pPr>
            <a:lnSpc>
              <a:spcPct val="100000"/>
            </a:lnSpc>
          </a:pPr>
          <a:r>
            <a:rPr lang="es-MX" b="0" i="0" dirty="0"/>
            <a:t>Expectativa de vida sana</a:t>
          </a:r>
          <a:endParaRPr lang="en-US" dirty="0"/>
        </a:p>
      </dgm:t>
    </dgm:pt>
    <dgm:pt modelId="{030981C5-4285-4E4E-834A-7BF4B36B66EA}" type="parTrans" cxnId="{EF245EFF-76AB-4FFB-8FD7-A7B24FFC8898}">
      <dgm:prSet/>
      <dgm:spPr/>
      <dgm:t>
        <a:bodyPr/>
        <a:lstStyle/>
        <a:p>
          <a:endParaRPr lang="en-US"/>
        </a:p>
      </dgm:t>
    </dgm:pt>
    <dgm:pt modelId="{141F24B2-29C6-43D3-8F6C-D842A25B33DA}" type="sibTrans" cxnId="{EF245EFF-76AB-4FFB-8FD7-A7B24FFC8898}">
      <dgm:prSet/>
      <dgm:spPr/>
      <dgm:t>
        <a:bodyPr/>
        <a:lstStyle/>
        <a:p>
          <a:endParaRPr lang="en-US"/>
        </a:p>
      </dgm:t>
    </dgm:pt>
    <dgm:pt modelId="{850EC17B-EDD7-4BEE-9AB9-5703DAE16EEF}">
      <dgm:prSet/>
      <dgm:spPr/>
      <dgm:t>
        <a:bodyPr/>
        <a:lstStyle/>
        <a:p>
          <a:pPr>
            <a:lnSpc>
              <a:spcPct val="100000"/>
            </a:lnSpc>
          </a:pPr>
          <a:r>
            <a:rPr lang="es-MX" b="0" i="0" dirty="0"/>
            <a:t>Baja tasa de mortalidad infantil</a:t>
          </a:r>
          <a:endParaRPr lang="en-US" dirty="0"/>
        </a:p>
      </dgm:t>
    </dgm:pt>
    <dgm:pt modelId="{E7ACC911-6799-4967-9689-403A5660EC4B}" type="parTrans" cxnId="{982A7811-E582-4650-882D-8E0E58CC8B80}">
      <dgm:prSet/>
      <dgm:spPr/>
      <dgm:t>
        <a:bodyPr/>
        <a:lstStyle/>
        <a:p>
          <a:endParaRPr lang="en-US"/>
        </a:p>
      </dgm:t>
    </dgm:pt>
    <dgm:pt modelId="{56632A4F-D35D-49D3-B533-CED34B8A44D7}" type="sibTrans" cxnId="{982A7811-E582-4650-882D-8E0E58CC8B80}">
      <dgm:prSet/>
      <dgm:spPr/>
      <dgm:t>
        <a:bodyPr/>
        <a:lstStyle/>
        <a:p>
          <a:endParaRPr lang="en-US"/>
        </a:p>
      </dgm:t>
    </dgm:pt>
    <dgm:pt modelId="{235DE9C4-B29A-4669-A8B6-B767F2076533}">
      <dgm:prSet/>
      <dgm:spPr/>
      <dgm:t>
        <a:bodyPr/>
        <a:lstStyle/>
        <a:p>
          <a:pPr>
            <a:lnSpc>
              <a:spcPct val="100000"/>
            </a:lnSpc>
          </a:pPr>
          <a:r>
            <a:rPr lang="es-MX" b="0" i="0" dirty="0"/>
            <a:t>Ingreso per cápita superior</a:t>
          </a:r>
          <a:endParaRPr lang="en-US" dirty="0"/>
        </a:p>
      </dgm:t>
    </dgm:pt>
    <dgm:pt modelId="{5B0A0FB4-8724-48BD-A6B9-94D1CDC383CB}" type="parTrans" cxnId="{D6BCA31F-9176-41CC-91BA-479D74DE4013}">
      <dgm:prSet/>
      <dgm:spPr/>
      <dgm:t>
        <a:bodyPr/>
        <a:lstStyle/>
        <a:p>
          <a:endParaRPr lang="en-US"/>
        </a:p>
      </dgm:t>
    </dgm:pt>
    <dgm:pt modelId="{F583FBCD-CBEB-4AF0-A445-3D223AB46599}" type="sibTrans" cxnId="{D6BCA31F-9176-41CC-91BA-479D74DE4013}">
      <dgm:prSet/>
      <dgm:spPr/>
      <dgm:t>
        <a:bodyPr/>
        <a:lstStyle/>
        <a:p>
          <a:endParaRPr lang="en-US"/>
        </a:p>
      </dgm:t>
    </dgm:pt>
    <dgm:pt modelId="{6F0CBAE3-251B-40C3-9BEA-8F5DC4E0EBB9}" type="pres">
      <dgm:prSet presAssocID="{4B7611F6-D082-42F1-9B5E-8723A427B42F}" presName="root" presStyleCnt="0">
        <dgm:presLayoutVars>
          <dgm:dir/>
          <dgm:resizeHandles val="exact"/>
        </dgm:presLayoutVars>
      </dgm:prSet>
      <dgm:spPr/>
    </dgm:pt>
    <dgm:pt modelId="{BA8D52FD-11E1-4533-A99B-332081713D3E}" type="pres">
      <dgm:prSet presAssocID="{763D34DE-C831-4668-BBF2-3FA89C631A65}" presName="compNode" presStyleCnt="0"/>
      <dgm:spPr/>
    </dgm:pt>
    <dgm:pt modelId="{74C8C9CB-2A78-46D9-BFFA-DC84B46898BA}" type="pres">
      <dgm:prSet presAssocID="{763D34DE-C831-4668-BBF2-3FA89C631A65}" presName="iconRect" presStyleLbl="node1" presStyleIdx="0" presStyleCnt="4"/>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rcRect/>
          <a:stretch>
            <a:fillRect/>
          </a:stretch>
        </a:blipFill>
      </dgm:spPr>
    </dgm:pt>
    <dgm:pt modelId="{469F70F8-C8EE-4070-8896-70765C23FC79}" type="pres">
      <dgm:prSet presAssocID="{763D34DE-C831-4668-BBF2-3FA89C631A65}" presName="spaceRect" presStyleCnt="0"/>
      <dgm:spPr/>
    </dgm:pt>
    <dgm:pt modelId="{E50AA3DB-5929-4072-8273-C409C1E39DCA}" type="pres">
      <dgm:prSet presAssocID="{763D34DE-C831-4668-BBF2-3FA89C631A65}" presName="textRect" presStyleLbl="revTx" presStyleIdx="0" presStyleCnt="4">
        <dgm:presLayoutVars>
          <dgm:chMax val="1"/>
          <dgm:chPref val="1"/>
        </dgm:presLayoutVars>
      </dgm:prSet>
      <dgm:spPr/>
    </dgm:pt>
    <dgm:pt modelId="{20B3562A-E336-4954-9DA8-866C37484E7D}" type="pres">
      <dgm:prSet presAssocID="{909C541A-F7F6-499D-BF7A-8CCD6FC6F56B}" presName="sibTrans" presStyleCnt="0"/>
      <dgm:spPr/>
    </dgm:pt>
    <dgm:pt modelId="{CC083326-E14C-4C19-851E-0DF91E7AB3F6}" type="pres">
      <dgm:prSet presAssocID="{E8644F98-C8A2-4100-AA2D-DBED72910B9E}" presName="compNode" presStyleCnt="0"/>
      <dgm:spPr/>
    </dgm:pt>
    <dgm:pt modelId="{38D3CB7A-084B-488D-BD5C-095EAD734A48}" type="pres">
      <dgm:prSet presAssocID="{E8644F98-C8A2-4100-AA2D-DBED72910B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razón"/>
        </a:ext>
      </dgm:extLst>
    </dgm:pt>
    <dgm:pt modelId="{2EC51E7F-6B03-4498-94E5-A8AEC7A24C7E}" type="pres">
      <dgm:prSet presAssocID="{E8644F98-C8A2-4100-AA2D-DBED72910B9E}" presName="spaceRect" presStyleCnt="0"/>
      <dgm:spPr/>
    </dgm:pt>
    <dgm:pt modelId="{ECA76770-CD4E-45B4-928B-85117FC41987}" type="pres">
      <dgm:prSet presAssocID="{E8644F98-C8A2-4100-AA2D-DBED72910B9E}" presName="textRect" presStyleLbl="revTx" presStyleIdx="1" presStyleCnt="4">
        <dgm:presLayoutVars>
          <dgm:chMax val="1"/>
          <dgm:chPref val="1"/>
        </dgm:presLayoutVars>
      </dgm:prSet>
      <dgm:spPr/>
    </dgm:pt>
    <dgm:pt modelId="{4B905B5D-ADD9-4566-ACB4-38DA0D1FF906}" type="pres">
      <dgm:prSet presAssocID="{141F24B2-29C6-43D3-8F6C-D842A25B33DA}" presName="sibTrans" presStyleCnt="0"/>
      <dgm:spPr/>
    </dgm:pt>
    <dgm:pt modelId="{662AF78E-3354-4A01-9FBE-5C3A92174984}" type="pres">
      <dgm:prSet presAssocID="{850EC17B-EDD7-4BEE-9AB9-5703DAE16EEF}" presName="compNode" presStyleCnt="0"/>
      <dgm:spPr/>
    </dgm:pt>
    <dgm:pt modelId="{C4E061F3-E58F-4493-9DEA-9E17481E5B11}" type="pres">
      <dgm:prSet presAssocID="{850EC17B-EDD7-4BEE-9AB9-5703DAE16E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Face Outline"/>
        </a:ext>
      </dgm:extLst>
    </dgm:pt>
    <dgm:pt modelId="{1FDE1301-DA73-4933-B6FC-91B6F090BF3E}" type="pres">
      <dgm:prSet presAssocID="{850EC17B-EDD7-4BEE-9AB9-5703DAE16EEF}" presName="spaceRect" presStyleCnt="0"/>
      <dgm:spPr/>
    </dgm:pt>
    <dgm:pt modelId="{DD7B904C-C363-48ED-88D6-402A09ED5FD2}" type="pres">
      <dgm:prSet presAssocID="{850EC17B-EDD7-4BEE-9AB9-5703DAE16EEF}" presName="textRect" presStyleLbl="revTx" presStyleIdx="2" presStyleCnt="4">
        <dgm:presLayoutVars>
          <dgm:chMax val="1"/>
          <dgm:chPref val="1"/>
        </dgm:presLayoutVars>
      </dgm:prSet>
      <dgm:spPr/>
    </dgm:pt>
    <dgm:pt modelId="{EA1220BD-D9FB-4101-8AB8-139DDE9555C9}" type="pres">
      <dgm:prSet presAssocID="{56632A4F-D35D-49D3-B533-CED34B8A44D7}" presName="sibTrans" presStyleCnt="0"/>
      <dgm:spPr/>
    </dgm:pt>
    <dgm:pt modelId="{494AFA59-0B67-48E9-B421-B7540458BBE3}" type="pres">
      <dgm:prSet presAssocID="{235DE9C4-B29A-4669-A8B6-B767F2076533}" presName="compNode" presStyleCnt="0"/>
      <dgm:spPr/>
    </dgm:pt>
    <dgm:pt modelId="{F48439AB-896B-41DD-AF57-4C3E23E22C7F}" type="pres">
      <dgm:prSet presAssocID="{235DE9C4-B29A-4669-A8B6-B767F20765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das"/>
        </a:ext>
      </dgm:extLst>
    </dgm:pt>
    <dgm:pt modelId="{73E75B24-1CB1-406C-835C-2EF6FDF07B7A}" type="pres">
      <dgm:prSet presAssocID="{235DE9C4-B29A-4669-A8B6-B767F2076533}" presName="spaceRect" presStyleCnt="0"/>
      <dgm:spPr/>
    </dgm:pt>
    <dgm:pt modelId="{814194A6-4ED2-4FBC-8519-41CCAA72A59A}" type="pres">
      <dgm:prSet presAssocID="{235DE9C4-B29A-4669-A8B6-B767F2076533}" presName="textRect" presStyleLbl="revTx" presStyleIdx="3" presStyleCnt="4">
        <dgm:presLayoutVars>
          <dgm:chMax val="1"/>
          <dgm:chPref val="1"/>
        </dgm:presLayoutVars>
      </dgm:prSet>
      <dgm:spPr/>
    </dgm:pt>
  </dgm:ptLst>
  <dgm:cxnLst>
    <dgm:cxn modelId="{06EEAC02-8DB1-4BCF-937E-8FC7A3DA4CA4}" type="presOf" srcId="{850EC17B-EDD7-4BEE-9AB9-5703DAE16EEF}" destId="{DD7B904C-C363-48ED-88D6-402A09ED5FD2}" srcOrd="0" destOrd="0" presId="urn:microsoft.com/office/officeart/2018/2/layout/IconLabelList"/>
    <dgm:cxn modelId="{2F4FB504-312B-4CD5-A98A-0CAF5CB46AE6}" type="presOf" srcId="{4B7611F6-D082-42F1-9B5E-8723A427B42F}" destId="{6F0CBAE3-251B-40C3-9BEA-8F5DC4E0EBB9}" srcOrd="0" destOrd="0" presId="urn:microsoft.com/office/officeart/2018/2/layout/IconLabelList"/>
    <dgm:cxn modelId="{982A7811-E582-4650-882D-8E0E58CC8B80}" srcId="{4B7611F6-D082-42F1-9B5E-8723A427B42F}" destId="{850EC17B-EDD7-4BEE-9AB9-5703DAE16EEF}" srcOrd="2" destOrd="0" parTransId="{E7ACC911-6799-4967-9689-403A5660EC4B}" sibTransId="{56632A4F-D35D-49D3-B533-CED34B8A44D7}"/>
    <dgm:cxn modelId="{D6BCA31F-9176-41CC-91BA-479D74DE4013}" srcId="{4B7611F6-D082-42F1-9B5E-8723A427B42F}" destId="{235DE9C4-B29A-4669-A8B6-B767F2076533}" srcOrd="3" destOrd="0" parTransId="{5B0A0FB4-8724-48BD-A6B9-94D1CDC383CB}" sibTransId="{F583FBCD-CBEB-4AF0-A445-3D223AB46599}"/>
    <dgm:cxn modelId="{C5E3AF6E-0F83-44D2-9FF8-A73CFEEDACA6}" type="presOf" srcId="{235DE9C4-B29A-4669-A8B6-B767F2076533}" destId="{814194A6-4ED2-4FBC-8519-41CCAA72A59A}" srcOrd="0" destOrd="0" presId="urn:microsoft.com/office/officeart/2018/2/layout/IconLabelList"/>
    <dgm:cxn modelId="{108EB48D-667F-4644-8CD5-0BBE470E1250}" srcId="{4B7611F6-D082-42F1-9B5E-8723A427B42F}" destId="{763D34DE-C831-4668-BBF2-3FA89C631A65}" srcOrd="0" destOrd="0" parTransId="{37E19277-ACB1-463A-844B-612F7D413E0A}" sibTransId="{909C541A-F7F6-499D-BF7A-8CCD6FC6F56B}"/>
    <dgm:cxn modelId="{32341FD2-5B09-466D-A420-882B2AE4B15E}" type="presOf" srcId="{E8644F98-C8A2-4100-AA2D-DBED72910B9E}" destId="{ECA76770-CD4E-45B4-928B-85117FC41987}" srcOrd="0" destOrd="0" presId="urn:microsoft.com/office/officeart/2018/2/layout/IconLabelList"/>
    <dgm:cxn modelId="{B65633F6-F0B3-460B-B15E-86C213F27FBD}" type="presOf" srcId="{763D34DE-C831-4668-BBF2-3FA89C631A65}" destId="{E50AA3DB-5929-4072-8273-C409C1E39DCA}" srcOrd="0" destOrd="0" presId="urn:microsoft.com/office/officeart/2018/2/layout/IconLabelList"/>
    <dgm:cxn modelId="{EF245EFF-76AB-4FFB-8FD7-A7B24FFC8898}" srcId="{4B7611F6-D082-42F1-9B5E-8723A427B42F}" destId="{E8644F98-C8A2-4100-AA2D-DBED72910B9E}" srcOrd="1" destOrd="0" parTransId="{030981C5-4285-4E4E-834A-7BF4B36B66EA}" sibTransId="{141F24B2-29C6-43D3-8F6C-D842A25B33DA}"/>
    <dgm:cxn modelId="{8EE8715A-102C-4936-92D2-5224DDEC25A9}" type="presParOf" srcId="{6F0CBAE3-251B-40C3-9BEA-8F5DC4E0EBB9}" destId="{BA8D52FD-11E1-4533-A99B-332081713D3E}" srcOrd="0" destOrd="0" presId="urn:microsoft.com/office/officeart/2018/2/layout/IconLabelList"/>
    <dgm:cxn modelId="{E162A900-E437-4884-A3B3-F5FB2651FEFC}" type="presParOf" srcId="{BA8D52FD-11E1-4533-A99B-332081713D3E}" destId="{74C8C9CB-2A78-46D9-BFFA-DC84B46898BA}" srcOrd="0" destOrd="0" presId="urn:microsoft.com/office/officeart/2018/2/layout/IconLabelList"/>
    <dgm:cxn modelId="{3FCCD75D-AFC0-423B-9DB3-FBE11E733E43}" type="presParOf" srcId="{BA8D52FD-11E1-4533-A99B-332081713D3E}" destId="{469F70F8-C8EE-4070-8896-70765C23FC79}" srcOrd="1" destOrd="0" presId="urn:microsoft.com/office/officeart/2018/2/layout/IconLabelList"/>
    <dgm:cxn modelId="{EC8E184D-3533-4835-B8C9-EE5C2CB0B313}" type="presParOf" srcId="{BA8D52FD-11E1-4533-A99B-332081713D3E}" destId="{E50AA3DB-5929-4072-8273-C409C1E39DCA}" srcOrd="2" destOrd="0" presId="urn:microsoft.com/office/officeart/2018/2/layout/IconLabelList"/>
    <dgm:cxn modelId="{AB08851E-6B99-4455-87C6-DC887781D358}" type="presParOf" srcId="{6F0CBAE3-251B-40C3-9BEA-8F5DC4E0EBB9}" destId="{20B3562A-E336-4954-9DA8-866C37484E7D}" srcOrd="1" destOrd="0" presId="urn:microsoft.com/office/officeart/2018/2/layout/IconLabelList"/>
    <dgm:cxn modelId="{9A58F664-1819-452B-86E4-BCEC7F049EE3}" type="presParOf" srcId="{6F0CBAE3-251B-40C3-9BEA-8F5DC4E0EBB9}" destId="{CC083326-E14C-4C19-851E-0DF91E7AB3F6}" srcOrd="2" destOrd="0" presId="urn:microsoft.com/office/officeart/2018/2/layout/IconLabelList"/>
    <dgm:cxn modelId="{4CBB70E3-724A-490B-BBFB-6A0EB18CF2AF}" type="presParOf" srcId="{CC083326-E14C-4C19-851E-0DF91E7AB3F6}" destId="{38D3CB7A-084B-488D-BD5C-095EAD734A48}" srcOrd="0" destOrd="0" presId="urn:microsoft.com/office/officeart/2018/2/layout/IconLabelList"/>
    <dgm:cxn modelId="{26C347FE-EE47-4605-ADFC-7193926B1558}" type="presParOf" srcId="{CC083326-E14C-4C19-851E-0DF91E7AB3F6}" destId="{2EC51E7F-6B03-4498-94E5-A8AEC7A24C7E}" srcOrd="1" destOrd="0" presId="urn:microsoft.com/office/officeart/2018/2/layout/IconLabelList"/>
    <dgm:cxn modelId="{1E1DDFC9-3335-4810-8D71-1FFC51314415}" type="presParOf" srcId="{CC083326-E14C-4C19-851E-0DF91E7AB3F6}" destId="{ECA76770-CD4E-45B4-928B-85117FC41987}" srcOrd="2" destOrd="0" presId="urn:microsoft.com/office/officeart/2018/2/layout/IconLabelList"/>
    <dgm:cxn modelId="{147FE7AC-9537-404C-89DA-DC67137BA18B}" type="presParOf" srcId="{6F0CBAE3-251B-40C3-9BEA-8F5DC4E0EBB9}" destId="{4B905B5D-ADD9-4566-ACB4-38DA0D1FF906}" srcOrd="3" destOrd="0" presId="urn:microsoft.com/office/officeart/2018/2/layout/IconLabelList"/>
    <dgm:cxn modelId="{88165EEB-784E-484D-8347-ED4BC6091E93}" type="presParOf" srcId="{6F0CBAE3-251B-40C3-9BEA-8F5DC4E0EBB9}" destId="{662AF78E-3354-4A01-9FBE-5C3A92174984}" srcOrd="4" destOrd="0" presId="urn:microsoft.com/office/officeart/2018/2/layout/IconLabelList"/>
    <dgm:cxn modelId="{F3C6F5E1-AA4F-4326-8008-CBFB1A2200BC}" type="presParOf" srcId="{662AF78E-3354-4A01-9FBE-5C3A92174984}" destId="{C4E061F3-E58F-4493-9DEA-9E17481E5B11}" srcOrd="0" destOrd="0" presId="urn:microsoft.com/office/officeart/2018/2/layout/IconLabelList"/>
    <dgm:cxn modelId="{A58E4E66-AD59-458B-AE02-73814E49C72A}" type="presParOf" srcId="{662AF78E-3354-4A01-9FBE-5C3A92174984}" destId="{1FDE1301-DA73-4933-B6FC-91B6F090BF3E}" srcOrd="1" destOrd="0" presId="urn:microsoft.com/office/officeart/2018/2/layout/IconLabelList"/>
    <dgm:cxn modelId="{331E80FF-F93F-4879-83C1-AE5173794BC1}" type="presParOf" srcId="{662AF78E-3354-4A01-9FBE-5C3A92174984}" destId="{DD7B904C-C363-48ED-88D6-402A09ED5FD2}" srcOrd="2" destOrd="0" presId="urn:microsoft.com/office/officeart/2018/2/layout/IconLabelList"/>
    <dgm:cxn modelId="{C8740664-FC72-489F-8BA0-508F8CCF8289}" type="presParOf" srcId="{6F0CBAE3-251B-40C3-9BEA-8F5DC4E0EBB9}" destId="{EA1220BD-D9FB-4101-8AB8-139DDE9555C9}" srcOrd="5" destOrd="0" presId="urn:microsoft.com/office/officeart/2018/2/layout/IconLabelList"/>
    <dgm:cxn modelId="{38DFAD0C-31F1-42EC-91F0-97AA224702D0}" type="presParOf" srcId="{6F0CBAE3-251B-40C3-9BEA-8F5DC4E0EBB9}" destId="{494AFA59-0B67-48E9-B421-B7540458BBE3}" srcOrd="6" destOrd="0" presId="urn:microsoft.com/office/officeart/2018/2/layout/IconLabelList"/>
    <dgm:cxn modelId="{2C94A620-7B76-4091-9F7D-A04793198403}" type="presParOf" srcId="{494AFA59-0B67-48E9-B421-B7540458BBE3}" destId="{F48439AB-896B-41DD-AF57-4C3E23E22C7F}" srcOrd="0" destOrd="0" presId="urn:microsoft.com/office/officeart/2018/2/layout/IconLabelList"/>
    <dgm:cxn modelId="{DBCAD58E-87A9-4F44-8D08-A979BD8E66AD}" type="presParOf" srcId="{494AFA59-0B67-48E9-B421-B7540458BBE3}" destId="{73E75B24-1CB1-406C-835C-2EF6FDF07B7A}" srcOrd="1" destOrd="0" presId="urn:microsoft.com/office/officeart/2018/2/layout/IconLabelList"/>
    <dgm:cxn modelId="{264BCCCE-F7A8-4C48-9479-86CB7D754107}" type="presParOf" srcId="{494AFA59-0B67-48E9-B421-B7540458BBE3}" destId="{814194A6-4ED2-4FBC-8519-41CCAA72A5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D1CF23C-32B4-4E01-9AD3-DAF4ADB1DF37}"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s-CO"/>
        </a:p>
      </dgm:t>
    </dgm:pt>
    <dgm:pt modelId="{DE3873A3-D852-4190-9BA5-CBFC090E9B58}">
      <dgm:prSet phldrT="[Texto]"/>
      <dgm:spPr/>
      <dgm:t>
        <a:bodyPr/>
        <a:lstStyle/>
        <a:p>
          <a:r>
            <a:rPr lang="es-CO"/>
            <a:t>Tarjeta visual de actividades</a:t>
          </a:r>
        </a:p>
        <a:p>
          <a:r>
            <a:rPr lang="es-CO"/>
            <a:t>TRELLO</a:t>
          </a:r>
        </a:p>
      </dgm:t>
    </dgm:pt>
    <dgm:pt modelId="{B62AE20F-E040-46A9-9F66-8AAAACCF962E}" type="parTrans" cxnId="{1EF6F431-CA5B-44EF-9FEB-13B5416CC206}">
      <dgm:prSet/>
      <dgm:spPr/>
      <dgm:t>
        <a:bodyPr/>
        <a:lstStyle/>
        <a:p>
          <a:endParaRPr lang="es-CO"/>
        </a:p>
      </dgm:t>
    </dgm:pt>
    <dgm:pt modelId="{73FBA778-45D3-44CA-A712-031F53C066D5}" type="sibTrans" cxnId="{1EF6F431-CA5B-44EF-9FEB-13B5416CC206}">
      <dgm:prSet/>
      <dgm:spPr/>
      <dgm:t>
        <a:bodyPr/>
        <a:lstStyle/>
        <a:p>
          <a:endParaRPr lang="es-CO"/>
        </a:p>
      </dgm:t>
    </dgm:pt>
    <dgm:pt modelId="{E1C39C62-F2F6-4BE3-A918-00FCE64DA016}">
      <dgm:prSet phldrT="[Texto]"/>
      <dgm:spPr/>
      <dgm:t>
        <a:bodyPr/>
        <a:lstStyle/>
        <a:p>
          <a:r>
            <a:rPr lang="es-CO"/>
            <a:t>Reunión semamal con PO</a:t>
          </a:r>
        </a:p>
      </dgm:t>
    </dgm:pt>
    <dgm:pt modelId="{87289238-1818-4D47-8E25-95253FD1145A}" type="parTrans" cxnId="{7CD13147-39D4-4C0F-B596-436A135AEC72}">
      <dgm:prSet/>
      <dgm:spPr/>
      <dgm:t>
        <a:bodyPr/>
        <a:lstStyle/>
        <a:p>
          <a:endParaRPr lang="es-CO"/>
        </a:p>
      </dgm:t>
    </dgm:pt>
    <dgm:pt modelId="{5CFBF0CB-5518-4AD3-98F6-F5F2A9EAC32B}" type="sibTrans" cxnId="{7CD13147-39D4-4C0F-B596-436A135AEC72}">
      <dgm:prSet/>
      <dgm:spPr/>
      <dgm:t>
        <a:bodyPr/>
        <a:lstStyle/>
        <a:p>
          <a:endParaRPr lang="es-CO"/>
        </a:p>
      </dgm:t>
    </dgm:pt>
    <dgm:pt modelId="{6CB1504C-993C-4C3F-AF3B-943F15CCEE27}">
      <dgm:prSet phldrT="[Texto]"/>
      <dgm:spPr/>
      <dgm:t>
        <a:bodyPr/>
        <a:lstStyle/>
        <a:p>
          <a:r>
            <a:rPr lang="es-CO"/>
            <a:t>Reunión diaria con equipo y PM</a:t>
          </a:r>
        </a:p>
      </dgm:t>
    </dgm:pt>
    <dgm:pt modelId="{7EAD0C98-5A58-4D73-82D2-9336CB121D93}" type="parTrans" cxnId="{EDE2E0DC-F9C0-4914-AF2D-B4D6378A841C}">
      <dgm:prSet/>
      <dgm:spPr/>
      <dgm:t>
        <a:bodyPr/>
        <a:lstStyle/>
        <a:p>
          <a:endParaRPr lang="es-CO"/>
        </a:p>
      </dgm:t>
    </dgm:pt>
    <dgm:pt modelId="{96BF73A6-75E0-4FB1-9DC8-8B2636AEC4C2}" type="sibTrans" cxnId="{EDE2E0DC-F9C0-4914-AF2D-B4D6378A841C}">
      <dgm:prSet/>
      <dgm:spPr/>
      <dgm:t>
        <a:bodyPr/>
        <a:lstStyle/>
        <a:p>
          <a:endParaRPr lang="es-CO"/>
        </a:p>
      </dgm:t>
    </dgm:pt>
    <dgm:pt modelId="{BD087B59-978C-4E7A-BC86-59EB4C68E13F}">
      <dgm:prSet phldrT="[Texto]"/>
      <dgm:spPr/>
      <dgm:t>
        <a:bodyPr/>
        <a:lstStyle/>
        <a:p>
          <a:r>
            <a:rPr lang="es-CO"/>
            <a:t>Seguimiento de cronograma Diagrama de Gantt</a:t>
          </a:r>
        </a:p>
      </dgm:t>
    </dgm:pt>
    <dgm:pt modelId="{C391408F-44C2-4D53-9570-748953B27142}" type="parTrans" cxnId="{E9F3B2AE-6327-456B-A1CA-D9802AA92CF9}">
      <dgm:prSet/>
      <dgm:spPr/>
      <dgm:t>
        <a:bodyPr/>
        <a:lstStyle/>
        <a:p>
          <a:endParaRPr lang="es-CO"/>
        </a:p>
      </dgm:t>
    </dgm:pt>
    <dgm:pt modelId="{E591D3AB-6B9B-40E8-B705-88D31C1B8A87}" type="sibTrans" cxnId="{E9F3B2AE-6327-456B-A1CA-D9802AA92CF9}">
      <dgm:prSet/>
      <dgm:spPr/>
      <dgm:t>
        <a:bodyPr/>
        <a:lstStyle/>
        <a:p>
          <a:endParaRPr lang="es-CO"/>
        </a:p>
      </dgm:t>
    </dgm:pt>
    <dgm:pt modelId="{9D7A1521-50C7-480B-AB6E-FF77925ADC81}">
      <dgm:prSet phldrT="[Texto]"/>
      <dgm:spPr/>
      <dgm:t>
        <a:bodyPr/>
        <a:lstStyle/>
        <a:p>
          <a:r>
            <a:rPr lang="es-CO"/>
            <a:t>Asignación de tareas y ajustes necesarios</a:t>
          </a:r>
        </a:p>
      </dgm:t>
    </dgm:pt>
    <dgm:pt modelId="{49497FB0-D3C6-4738-B75D-CCCEC5F3AFEC}" type="parTrans" cxnId="{57005019-3FF2-4982-95AC-E99059E85C29}">
      <dgm:prSet/>
      <dgm:spPr/>
      <dgm:t>
        <a:bodyPr/>
        <a:lstStyle/>
        <a:p>
          <a:endParaRPr lang="es-CO"/>
        </a:p>
      </dgm:t>
    </dgm:pt>
    <dgm:pt modelId="{AD4F8D10-0DC1-4A5C-975B-B5E936348A0F}" type="sibTrans" cxnId="{57005019-3FF2-4982-95AC-E99059E85C29}">
      <dgm:prSet/>
      <dgm:spPr/>
      <dgm:t>
        <a:bodyPr/>
        <a:lstStyle/>
        <a:p>
          <a:endParaRPr lang="es-CO"/>
        </a:p>
      </dgm:t>
    </dgm:pt>
    <dgm:pt modelId="{7D1128FA-BE87-4B9F-A698-DC8916B01AC6}" type="pres">
      <dgm:prSet presAssocID="{BD1CF23C-32B4-4E01-9AD3-DAF4ADB1DF37}" presName="Name0" presStyleCnt="0">
        <dgm:presLayoutVars>
          <dgm:chMax val="1"/>
          <dgm:dir/>
          <dgm:animLvl val="ctr"/>
          <dgm:resizeHandles val="exact"/>
        </dgm:presLayoutVars>
      </dgm:prSet>
      <dgm:spPr/>
    </dgm:pt>
    <dgm:pt modelId="{9889DC1E-AACE-4788-8159-A0A20555F53A}" type="pres">
      <dgm:prSet presAssocID="{DE3873A3-D852-4190-9BA5-CBFC090E9B58}" presName="centerShape" presStyleLbl="node0" presStyleIdx="0" presStyleCnt="1" custScaleX="79385" custScaleY="85538"/>
      <dgm:spPr/>
    </dgm:pt>
    <dgm:pt modelId="{17023F1C-D631-4AA3-9534-6DAFA877AA1D}" type="pres">
      <dgm:prSet presAssocID="{E1C39C62-F2F6-4BE3-A918-00FCE64DA016}" presName="node" presStyleLbl="node1" presStyleIdx="0" presStyleCnt="4" custScaleX="126748" custScaleY="128060">
        <dgm:presLayoutVars>
          <dgm:bulletEnabled val="1"/>
        </dgm:presLayoutVars>
      </dgm:prSet>
      <dgm:spPr/>
    </dgm:pt>
    <dgm:pt modelId="{2E2DF740-A5DF-4AC8-BCD3-71643BE468F8}" type="pres">
      <dgm:prSet presAssocID="{E1C39C62-F2F6-4BE3-A918-00FCE64DA016}" presName="dummy" presStyleCnt="0"/>
      <dgm:spPr/>
    </dgm:pt>
    <dgm:pt modelId="{4CA7E0C8-CE47-4010-9F4A-9990C57EC245}" type="pres">
      <dgm:prSet presAssocID="{5CFBF0CB-5518-4AD3-98F6-F5F2A9EAC32B}" presName="sibTrans" presStyleLbl="sibTrans2D1" presStyleIdx="0" presStyleCnt="4"/>
      <dgm:spPr/>
    </dgm:pt>
    <dgm:pt modelId="{2144C323-B36E-413E-B1D9-0549EBEE92D5}" type="pres">
      <dgm:prSet presAssocID="{6CB1504C-993C-4C3F-AF3B-943F15CCEE27}" presName="node" presStyleLbl="node1" presStyleIdx="1" presStyleCnt="4" custScaleX="126748" custScaleY="128060">
        <dgm:presLayoutVars>
          <dgm:bulletEnabled val="1"/>
        </dgm:presLayoutVars>
      </dgm:prSet>
      <dgm:spPr/>
    </dgm:pt>
    <dgm:pt modelId="{FF71BEB3-0A55-4B0D-8EFB-C42A8B069C68}" type="pres">
      <dgm:prSet presAssocID="{6CB1504C-993C-4C3F-AF3B-943F15CCEE27}" presName="dummy" presStyleCnt="0"/>
      <dgm:spPr/>
    </dgm:pt>
    <dgm:pt modelId="{236D3D4C-3734-4FF8-A9F5-A13BB665C0DA}" type="pres">
      <dgm:prSet presAssocID="{96BF73A6-75E0-4FB1-9DC8-8B2636AEC4C2}" presName="sibTrans" presStyleLbl="sibTrans2D1" presStyleIdx="1" presStyleCnt="4"/>
      <dgm:spPr/>
    </dgm:pt>
    <dgm:pt modelId="{12321903-F88A-4015-B9D9-5371DC7B7B59}" type="pres">
      <dgm:prSet presAssocID="{BD087B59-978C-4E7A-BC86-59EB4C68E13F}" presName="node" presStyleLbl="node1" presStyleIdx="2" presStyleCnt="4" custScaleX="126748" custScaleY="128060">
        <dgm:presLayoutVars>
          <dgm:bulletEnabled val="1"/>
        </dgm:presLayoutVars>
      </dgm:prSet>
      <dgm:spPr/>
    </dgm:pt>
    <dgm:pt modelId="{8F0A7AA1-BC0C-4C4B-A8CD-880E10112AF9}" type="pres">
      <dgm:prSet presAssocID="{BD087B59-978C-4E7A-BC86-59EB4C68E13F}" presName="dummy" presStyleCnt="0"/>
      <dgm:spPr/>
    </dgm:pt>
    <dgm:pt modelId="{043F5B24-EF3C-4928-AAE1-C28DA27E0BAC}" type="pres">
      <dgm:prSet presAssocID="{E591D3AB-6B9B-40E8-B705-88D31C1B8A87}" presName="sibTrans" presStyleLbl="sibTrans2D1" presStyleIdx="2" presStyleCnt="4"/>
      <dgm:spPr/>
    </dgm:pt>
    <dgm:pt modelId="{A562688D-99E3-4D28-9821-B92217F0C78D}" type="pres">
      <dgm:prSet presAssocID="{9D7A1521-50C7-480B-AB6E-FF77925ADC81}" presName="node" presStyleLbl="node1" presStyleIdx="3" presStyleCnt="4" custScaleX="126748" custScaleY="128060">
        <dgm:presLayoutVars>
          <dgm:bulletEnabled val="1"/>
        </dgm:presLayoutVars>
      </dgm:prSet>
      <dgm:spPr/>
    </dgm:pt>
    <dgm:pt modelId="{0822304F-1C61-43BF-80C7-5F092A5B7B6D}" type="pres">
      <dgm:prSet presAssocID="{9D7A1521-50C7-480B-AB6E-FF77925ADC81}" presName="dummy" presStyleCnt="0"/>
      <dgm:spPr/>
    </dgm:pt>
    <dgm:pt modelId="{77AA71A7-24BA-48E2-B095-7CCFBCA1770A}" type="pres">
      <dgm:prSet presAssocID="{AD4F8D10-0DC1-4A5C-975B-B5E936348A0F}" presName="sibTrans" presStyleLbl="sibTrans2D1" presStyleIdx="3" presStyleCnt="4"/>
      <dgm:spPr/>
    </dgm:pt>
  </dgm:ptLst>
  <dgm:cxnLst>
    <dgm:cxn modelId="{57005019-3FF2-4982-95AC-E99059E85C29}" srcId="{DE3873A3-D852-4190-9BA5-CBFC090E9B58}" destId="{9D7A1521-50C7-480B-AB6E-FF77925ADC81}" srcOrd="3" destOrd="0" parTransId="{49497FB0-D3C6-4738-B75D-CCCEC5F3AFEC}" sibTransId="{AD4F8D10-0DC1-4A5C-975B-B5E936348A0F}"/>
    <dgm:cxn modelId="{A4429A1B-CD71-477F-A122-70E25B9B319F}" type="presOf" srcId="{E1C39C62-F2F6-4BE3-A918-00FCE64DA016}" destId="{17023F1C-D631-4AA3-9534-6DAFA877AA1D}" srcOrd="0" destOrd="0" presId="urn:microsoft.com/office/officeart/2005/8/layout/radial6"/>
    <dgm:cxn modelId="{4950522C-8007-41C0-8121-5B0F607840D6}" type="presOf" srcId="{AD4F8D10-0DC1-4A5C-975B-B5E936348A0F}" destId="{77AA71A7-24BA-48E2-B095-7CCFBCA1770A}" srcOrd="0" destOrd="0" presId="urn:microsoft.com/office/officeart/2005/8/layout/radial6"/>
    <dgm:cxn modelId="{1EF6F431-CA5B-44EF-9FEB-13B5416CC206}" srcId="{BD1CF23C-32B4-4E01-9AD3-DAF4ADB1DF37}" destId="{DE3873A3-D852-4190-9BA5-CBFC090E9B58}" srcOrd="0" destOrd="0" parTransId="{B62AE20F-E040-46A9-9F66-8AAAACCF962E}" sibTransId="{73FBA778-45D3-44CA-A712-031F53C066D5}"/>
    <dgm:cxn modelId="{6BA57A3A-85A9-4958-9DDB-99451E7A25EC}" type="presOf" srcId="{BD1CF23C-32B4-4E01-9AD3-DAF4ADB1DF37}" destId="{7D1128FA-BE87-4B9F-A698-DC8916B01AC6}" srcOrd="0" destOrd="0" presId="urn:microsoft.com/office/officeart/2005/8/layout/radial6"/>
    <dgm:cxn modelId="{FCEF733D-0EDF-4CB1-936E-BBE679E746F9}" type="presOf" srcId="{9D7A1521-50C7-480B-AB6E-FF77925ADC81}" destId="{A562688D-99E3-4D28-9821-B92217F0C78D}" srcOrd="0" destOrd="0" presId="urn:microsoft.com/office/officeart/2005/8/layout/radial6"/>
    <dgm:cxn modelId="{7CD13147-39D4-4C0F-B596-436A135AEC72}" srcId="{DE3873A3-D852-4190-9BA5-CBFC090E9B58}" destId="{E1C39C62-F2F6-4BE3-A918-00FCE64DA016}" srcOrd="0" destOrd="0" parTransId="{87289238-1818-4D47-8E25-95253FD1145A}" sibTransId="{5CFBF0CB-5518-4AD3-98F6-F5F2A9EAC32B}"/>
    <dgm:cxn modelId="{6C83EA80-8ECE-4C6D-ABB7-F643BA290942}" type="presOf" srcId="{5CFBF0CB-5518-4AD3-98F6-F5F2A9EAC32B}" destId="{4CA7E0C8-CE47-4010-9F4A-9990C57EC245}" srcOrd="0" destOrd="0" presId="urn:microsoft.com/office/officeart/2005/8/layout/radial6"/>
    <dgm:cxn modelId="{043DE28D-2E46-44EC-B734-DB5B510CDCC2}" type="presOf" srcId="{96BF73A6-75E0-4FB1-9DC8-8B2636AEC4C2}" destId="{236D3D4C-3734-4FF8-A9F5-A13BB665C0DA}" srcOrd="0" destOrd="0" presId="urn:microsoft.com/office/officeart/2005/8/layout/radial6"/>
    <dgm:cxn modelId="{E9F3B2AE-6327-456B-A1CA-D9802AA92CF9}" srcId="{DE3873A3-D852-4190-9BA5-CBFC090E9B58}" destId="{BD087B59-978C-4E7A-BC86-59EB4C68E13F}" srcOrd="2" destOrd="0" parTransId="{C391408F-44C2-4D53-9570-748953B27142}" sibTransId="{E591D3AB-6B9B-40E8-B705-88D31C1B8A87}"/>
    <dgm:cxn modelId="{FF3A8EBD-5A9A-4D00-8A41-747BCC120DB1}" type="presOf" srcId="{DE3873A3-D852-4190-9BA5-CBFC090E9B58}" destId="{9889DC1E-AACE-4788-8159-A0A20555F53A}" srcOrd="0" destOrd="0" presId="urn:microsoft.com/office/officeart/2005/8/layout/radial6"/>
    <dgm:cxn modelId="{661516CA-E9FC-456D-9882-DDB895D45D50}" type="presOf" srcId="{BD087B59-978C-4E7A-BC86-59EB4C68E13F}" destId="{12321903-F88A-4015-B9D9-5371DC7B7B59}" srcOrd="0" destOrd="0" presId="urn:microsoft.com/office/officeart/2005/8/layout/radial6"/>
    <dgm:cxn modelId="{EDE2E0DC-F9C0-4914-AF2D-B4D6378A841C}" srcId="{DE3873A3-D852-4190-9BA5-CBFC090E9B58}" destId="{6CB1504C-993C-4C3F-AF3B-943F15CCEE27}" srcOrd="1" destOrd="0" parTransId="{7EAD0C98-5A58-4D73-82D2-9336CB121D93}" sibTransId="{96BF73A6-75E0-4FB1-9DC8-8B2636AEC4C2}"/>
    <dgm:cxn modelId="{8CC4B2E1-586C-41BB-B527-087D9C886404}" type="presOf" srcId="{6CB1504C-993C-4C3F-AF3B-943F15CCEE27}" destId="{2144C323-B36E-413E-B1D9-0549EBEE92D5}" srcOrd="0" destOrd="0" presId="urn:microsoft.com/office/officeart/2005/8/layout/radial6"/>
    <dgm:cxn modelId="{5ADD97E7-785E-49D0-B60B-97F665982BAB}" type="presOf" srcId="{E591D3AB-6B9B-40E8-B705-88D31C1B8A87}" destId="{043F5B24-EF3C-4928-AAE1-C28DA27E0BAC}" srcOrd="0" destOrd="0" presId="urn:microsoft.com/office/officeart/2005/8/layout/radial6"/>
    <dgm:cxn modelId="{FBDFEB97-E4F0-4614-BF7F-07C5FE5A5DEF}" type="presParOf" srcId="{7D1128FA-BE87-4B9F-A698-DC8916B01AC6}" destId="{9889DC1E-AACE-4788-8159-A0A20555F53A}" srcOrd="0" destOrd="0" presId="urn:microsoft.com/office/officeart/2005/8/layout/radial6"/>
    <dgm:cxn modelId="{2754E168-A52B-423C-BCF8-8830A56411B4}" type="presParOf" srcId="{7D1128FA-BE87-4B9F-A698-DC8916B01AC6}" destId="{17023F1C-D631-4AA3-9534-6DAFA877AA1D}" srcOrd="1" destOrd="0" presId="urn:microsoft.com/office/officeart/2005/8/layout/radial6"/>
    <dgm:cxn modelId="{C86C6BE2-14A0-40DB-B844-6FDC622C1ED5}" type="presParOf" srcId="{7D1128FA-BE87-4B9F-A698-DC8916B01AC6}" destId="{2E2DF740-A5DF-4AC8-BCD3-71643BE468F8}" srcOrd="2" destOrd="0" presId="urn:microsoft.com/office/officeart/2005/8/layout/radial6"/>
    <dgm:cxn modelId="{1D281418-BECC-449B-AC3F-3BE14E4759AC}" type="presParOf" srcId="{7D1128FA-BE87-4B9F-A698-DC8916B01AC6}" destId="{4CA7E0C8-CE47-4010-9F4A-9990C57EC245}" srcOrd="3" destOrd="0" presId="urn:microsoft.com/office/officeart/2005/8/layout/radial6"/>
    <dgm:cxn modelId="{1F420B7F-1028-41F7-8D31-8D9C9F8CC208}" type="presParOf" srcId="{7D1128FA-BE87-4B9F-A698-DC8916B01AC6}" destId="{2144C323-B36E-413E-B1D9-0549EBEE92D5}" srcOrd="4" destOrd="0" presId="urn:microsoft.com/office/officeart/2005/8/layout/radial6"/>
    <dgm:cxn modelId="{41E7A4E9-34FC-4833-8532-EE12BAC40603}" type="presParOf" srcId="{7D1128FA-BE87-4B9F-A698-DC8916B01AC6}" destId="{FF71BEB3-0A55-4B0D-8EFB-C42A8B069C68}" srcOrd="5" destOrd="0" presId="urn:microsoft.com/office/officeart/2005/8/layout/radial6"/>
    <dgm:cxn modelId="{128C86DF-3413-4B8E-97EE-EFCDAD565A9D}" type="presParOf" srcId="{7D1128FA-BE87-4B9F-A698-DC8916B01AC6}" destId="{236D3D4C-3734-4FF8-A9F5-A13BB665C0DA}" srcOrd="6" destOrd="0" presId="urn:microsoft.com/office/officeart/2005/8/layout/radial6"/>
    <dgm:cxn modelId="{3AE41E5F-3A8D-41BE-AB1E-DB99ED826B13}" type="presParOf" srcId="{7D1128FA-BE87-4B9F-A698-DC8916B01AC6}" destId="{12321903-F88A-4015-B9D9-5371DC7B7B59}" srcOrd="7" destOrd="0" presId="urn:microsoft.com/office/officeart/2005/8/layout/radial6"/>
    <dgm:cxn modelId="{98D5A02F-987E-49E8-BC64-A8D9B79DDAA7}" type="presParOf" srcId="{7D1128FA-BE87-4B9F-A698-DC8916B01AC6}" destId="{8F0A7AA1-BC0C-4C4B-A8CD-880E10112AF9}" srcOrd="8" destOrd="0" presId="urn:microsoft.com/office/officeart/2005/8/layout/radial6"/>
    <dgm:cxn modelId="{F05DDE84-D4FB-4D45-A861-4AF820BFCA8D}" type="presParOf" srcId="{7D1128FA-BE87-4B9F-A698-DC8916B01AC6}" destId="{043F5B24-EF3C-4928-AAE1-C28DA27E0BAC}" srcOrd="9" destOrd="0" presId="urn:microsoft.com/office/officeart/2005/8/layout/radial6"/>
    <dgm:cxn modelId="{1FF50E6A-7A68-48AF-96B4-900918F884FF}" type="presParOf" srcId="{7D1128FA-BE87-4B9F-A698-DC8916B01AC6}" destId="{A562688D-99E3-4D28-9821-B92217F0C78D}" srcOrd="10" destOrd="0" presId="urn:microsoft.com/office/officeart/2005/8/layout/radial6"/>
    <dgm:cxn modelId="{DE2628D5-35BE-43A1-86AB-CD7ED3584BE1}" type="presParOf" srcId="{7D1128FA-BE87-4B9F-A698-DC8916B01AC6}" destId="{0822304F-1C61-43BF-80C7-5F092A5B7B6D}" srcOrd="11" destOrd="0" presId="urn:microsoft.com/office/officeart/2005/8/layout/radial6"/>
    <dgm:cxn modelId="{08EBAB37-4023-4482-9292-8179BB59ABF4}" type="presParOf" srcId="{7D1128FA-BE87-4B9F-A698-DC8916B01AC6}" destId="{77AA71A7-24BA-48E2-B095-7CCFBCA1770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DE2C3-1067-4586-9A9F-4B8E750D70D6}">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652A8-BE6A-4E1F-8DB8-23A6A8070076}">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D85F0E-F251-4214-80DB-207080013722}">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Presentación</a:t>
          </a:r>
          <a:endParaRPr lang="en-US" sz="1900" kern="1200"/>
        </a:p>
      </dsp:txBody>
      <dsp:txXfrm>
        <a:off x="899507" y="1827"/>
        <a:ext cx="5898167" cy="778794"/>
      </dsp:txXfrm>
    </dsp:sp>
    <dsp:sp modelId="{9B417ABA-36C2-499C-A7F7-0398E27EFB4E}">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F4528-A3A2-4E7A-AD94-981C1AC06BA8}">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3D89E5-01DB-49D8-AD7E-B02DB0B830B9}">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Objetivos</a:t>
          </a:r>
          <a:endParaRPr lang="en-US" sz="1900" kern="1200"/>
        </a:p>
      </dsp:txBody>
      <dsp:txXfrm>
        <a:off x="899507" y="975320"/>
        <a:ext cx="5898167" cy="778794"/>
      </dsp:txXfrm>
    </dsp:sp>
    <dsp:sp modelId="{B52D36F6-FB27-4292-BF1F-D7E86A8C9F03}">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EEEFD-A223-4D52-87D1-A3A73B4BCF8D}">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AD1B5-72E7-493D-A3B9-8F53959BA753}">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Alcance</a:t>
          </a:r>
          <a:endParaRPr lang="en-US" sz="1900" kern="1200"/>
        </a:p>
      </dsp:txBody>
      <dsp:txXfrm>
        <a:off x="899507" y="1948812"/>
        <a:ext cx="5898167" cy="778794"/>
      </dsp:txXfrm>
    </dsp:sp>
    <dsp:sp modelId="{E76B8FCB-C24E-4126-9047-FB45792A3BC4}">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78DAA-CA12-4B7E-971F-C4553C4DE8D1}">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CA0C91-6A41-4953-9BE8-32B6E3BF5579}">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Riesgos</a:t>
          </a:r>
          <a:endParaRPr lang="en-US" sz="1900" kern="1200"/>
        </a:p>
      </dsp:txBody>
      <dsp:txXfrm>
        <a:off x="899507" y="2922305"/>
        <a:ext cx="5898167" cy="778794"/>
      </dsp:txXfrm>
    </dsp:sp>
    <dsp:sp modelId="{E189180D-8AF6-4E45-802B-501589ED3B97}">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80B775-B8C9-4BDD-B429-2A7F96A93210}">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A6F39-2E7E-4C8A-9402-4D1C20D73511}">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Solución propuesta</a:t>
          </a:r>
          <a:endParaRPr lang="en-US" sz="1900" kern="1200"/>
        </a:p>
      </dsp:txBody>
      <dsp:txXfrm>
        <a:off x="899507" y="3895797"/>
        <a:ext cx="5898167" cy="778794"/>
      </dsp:txXfrm>
    </dsp:sp>
    <dsp:sp modelId="{F3D1DE4E-6663-4A97-814A-22D5E8F46553}">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5DCA3-B491-46F3-9327-92651E3F015F}">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2BD244-22DB-4EF0-96CA-8A6E50697C7D}">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s-CO" sz="1900" kern="1200"/>
            <a:t>Metodología de trabajo</a:t>
          </a:r>
          <a:endParaRPr lang="en-US" sz="1900" kern="1200"/>
        </a:p>
      </dsp:txBody>
      <dsp:txXfrm>
        <a:off x="899507" y="4869290"/>
        <a:ext cx="5898167"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1F6BF-A043-436D-A916-9DF61BCD6416}">
      <dsp:nvSpPr>
        <dsp:cNvPr id="0" name=""/>
        <dsp:cNvSpPr/>
      </dsp:nvSpPr>
      <dsp:spPr>
        <a:xfrm>
          <a:off x="0" y="3765"/>
          <a:ext cx="3678236" cy="7675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Product Owner</a:t>
          </a:r>
        </a:p>
      </dsp:txBody>
      <dsp:txXfrm>
        <a:off x="37467" y="41232"/>
        <a:ext cx="3603302" cy="692586"/>
      </dsp:txXfrm>
    </dsp:sp>
    <dsp:sp modelId="{5021CA2C-1ADA-481A-8D7C-058156F1E3E8}">
      <dsp:nvSpPr>
        <dsp:cNvPr id="0" name=""/>
        <dsp:cNvSpPr/>
      </dsp:nvSpPr>
      <dsp:spPr>
        <a:xfrm>
          <a:off x="0" y="771285"/>
          <a:ext cx="367823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MX" sz="2500" kern="1200" dirty="0"/>
            <a:t>Francisco Negrete</a:t>
          </a:r>
          <a:endParaRPr lang="es-CO" sz="2500" kern="1200" dirty="0"/>
        </a:p>
      </dsp:txBody>
      <dsp:txXfrm>
        <a:off x="0" y="771285"/>
        <a:ext cx="3678236" cy="529920"/>
      </dsp:txXfrm>
    </dsp:sp>
    <dsp:sp modelId="{1B6C328D-2FAD-4B3E-9D43-D4C4E0DFAB4C}">
      <dsp:nvSpPr>
        <dsp:cNvPr id="0" name=""/>
        <dsp:cNvSpPr/>
      </dsp:nvSpPr>
      <dsp:spPr>
        <a:xfrm>
          <a:off x="0" y="1358511"/>
          <a:ext cx="3678236" cy="7675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Product Manager</a:t>
          </a:r>
        </a:p>
      </dsp:txBody>
      <dsp:txXfrm>
        <a:off x="37467" y="1395978"/>
        <a:ext cx="3603302" cy="692586"/>
      </dsp:txXfrm>
    </dsp:sp>
    <dsp:sp modelId="{8908EEFF-89A1-4D57-9D98-A12CE4BF329A}">
      <dsp:nvSpPr>
        <dsp:cNvPr id="0" name=""/>
        <dsp:cNvSpPr/>
      </dsp:nvSpPr>
      <dsp:spPr>
        <a:xfrm>
          <a:off x="0" y="2068725"/>
          <a:ext cx="367823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MX" sz="2500" kern="1200" dirty="0"/>
            <a:t>Leandro Franchina</a:t>
          </a:r>
          <a:endParaRPr lang="es-CO" sz="2500" kern="1200" dirty="0"/>
        </a:p>
      </dsp:txBody>
      <dsp:txXfrm>
        <a:off x="0" y="2068725"/>
        <a:ext cx="3678236"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E55CC-8010-44C4-B769-B472AF8D0E91}">
      <dsp:nvSpPr>
        <dsp:cNvPr id="0" name=""/>
        <dsp:cNvSpPr/>
      </dsp:nvSpPr>
      <dsp:spPr>
        <a:xfrm>
          <a:off x="0" y="321661"/>
          <a:ext cx="5013235" cy="10489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9083" tIns="374904" rIns="389083"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dirty="0"/>
            <a:t>Luis Brandon Ramos</a:t>
          </a:r>
          <a:endParaRPr lang="es-CO" sz="1800" kern="1200" dirty="0"/>
        </a:p>
        <a:p>
          <a:pPr marL="171450" lvl="1" indent="-171450" algn="l" defTabSz="800100">
            <a:lnSpc>
              <a:spcPct val="90000"/>
            </a:lnSpc>
            <a:spcBef>
              <a:spcPct val="0"/>
            </a:spcBef>
            <a:spcAft>
              <a:spcPct val="15000"/>
            </a:spcAft>
            <a:buChar char="•"/>
          </a:pPr>
          <a:r>
            <a:rPr lang="es-MX" sz="1800" kern="1200"/>
            <a:t>Cesar Orejón</a:t>
          </a:r>
          <a:endParaRPr lang="es-CO" sz="1800" kern="1200" dirty="0"/>
        </a:p>
      </dsp:txBody>
      <dsp:txXfrm>
        <a:off x="0" y="321661"/>
        <a:ext cx="5013235" cy="1048950"/>
      </dsp:txXfrm>
    </dsp:sp>
    <dsp:sp modelId="{836A6A69-75CD-4B46-A401-FEED5ACF5C35}">
      <dsp:nvSpPr>
        <dsp:cNvPr id="0" name=""/>
        <dsp:cNvSpPr/>
      </dsp:nvSpPr>
      <dsp:spPr>
        <a:xfrm>
          <a:off x="250661" y="55981"/>
          <a:ext cx="3509264" cy="531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42" tIns="0" rIns="132642" bIns="0" numCol="1" spcCol="1270" anchor="ctr" anchorCtr="0">
          <a:noAutofit/>
        </a:bodyPr>
        <a:lstStyle/>
        <a:p>
          <a:pPr marL="0" lvl="0" indent="0" algn="l" defTabSz="800100">
            <a:lnSpc>
              <a:spcPct val="90000"/>
            </a:lnSpc>
            <a:spcBef>
              <a:spcPct val="0"/>
            </a:spcBef>
            <a:spcAft>
              <a:spcPct val="35000"/>
            </a:spcAft>
            <a:buNone/>
          </a:pPr>
          <a:r>
            <a:rPr lang="es-MX" sz="1800" kern="1200" dirty="0"/>
            <a:t>Data </a:t>
          </a:r>
          <a:r>
            <a:rPr lang="en-US" sz="1800" kern="1200" noProof="0" dirty="0"/>
            <a:t>Engineer</a:t>
          </a:r>
        </a:p>
      </dsp:txBody>
      <dsp:txXfrm>
        <a:off x="276600" y="81920"/>
        <a:ext cx="3457386" cy="479482"/>
      </dsp:txXfrm>
    </dsp:sp>
    <dsp:sp modelId="{F5CEE569-B202-4C19-9866-33742EBFC689}">
      <dsp:nvSpPr>
        <dsp:cNvPr id="0" name=""/>
        <dsp:cNvSpPr/>
      </dsp:nvSpPr>
      <dsp:spPr>
        <a:xfrm>
          <a:off x="0" y="1733491"/>
          <a:ext cx="5013235" cy="7654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9083" tIns="374904" rIns="389083"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dirty="0"/>
            <a:t>Camila Vaughan</a:t>
          </a:r>
          <a:endParaRPr lang="es-CO" sz="1800" kern="1200" dirty="0"/>
        </a:p>
      </dsp:txBody>
      <dsp:txXfrm>
        <a:off x="0" y="1733491"/>
        <a:ext cx="5013235" cy="765450"/>
      </dsp:txXfrm>
    </dsp:sp>
    <dsp:sp modelId="{8CB7CE99-1796-4D11-9A03-C33F907B2C17}">
      <dsp:nvSpPr>
        <dsp:cNvPr id="0" name=""/>
        <dsp:cNvSpPr/>
      </dsp:nvSpPr>
      <dsp:spPr>
        <a:xfrm>
          <a:off x="250661" y="1467811"/>
          <a:ext cx="3509264" cy="5313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42" tIns="0" rIns="132642"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Machine Learning</a:t>
          </a:r>
        </a:p>
      </dsp:txBody>
      <dsp:txXfrm>
        <a:off x="276600" y="1493750"/>
        <a:ext cx="3457386" cy="479482"/>
      </dsp:txXfrm>
    </dsp:sp>
    <dsp:sp modelId="{3A82777D-B958-47D3-947B-2D621A55D667}">
      <dsp:nvSpPr>
        <dsp:cNvPr id="0" name=""/>
        <dsp:cNvSpPr/>
      </dsp:nvSpPr>
      <dsp:spPr>
        <a:xfrm>
          <a:off x="0" y="2861822"/>
          <a:ext cx="5013235" cy="10489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9083" tIns="374904" rIns="389083" bIns="128016" numCol="1" spcCol="1270" anchor="t" anchorCtr="0">
          <a:noAutofit/>
        </a:bodyPr>
        <a:lstStyle/>
        <a:p>
          <a:pPr marL="171450" lvl="1" indent="-171450" algn="l" defTabSz="800100">
            <a:lnSpc>
              <a:spcPct val="90000"/>
            </a:lnSpc>
            <a:spcBef>
              <a:spcPct val="0"/>
            </a:spcBef>
            <a:spcAft>
              <a:spcPct val="15000"/>
            </a:spcAft>
            <a:buChar char="•"/>
          </a:pPr>
          <a:r>
            <a:rPr lang="es-MX" sz="1800" kern="1200" dirty="0"/>
            <a:t>Salomón Rodríguez</a:t>
          </a:r>
          <a:endParaRPr lang="es-CO" sz="1800" kern="1200" dirty="0"/>
        </a:p>
        <a:p>
          <a:pPr marL="171450" lvl="1" indent="-171450" algn="l" defTabSz="800100">
            <a:lnSpc>
              <a:spcPct val="90000"/>
            </a:lnSpc>
            <a:spcBef>
              <a:spcPct val="0"/>
            </a:spcBef>
            <a:spcAft>
              <a:spcPct val="15000"/>
            </a:spcAft>
            <a:buChar char="•"/>
          </a:pPr>
          <a:r>
            <a:rPr lang="es-MX" sz="1800" kern="1200" dirty="0"/>
            <a:t>Karent Bustos</a:t>
          </a:r>
          <a:endParaRPr lang="es-CO" sz="1800" kern="1200" dirty="0"/>
        </a:p>
      </dsp:txBody>
      <dsp:txXfrm>
        <a:off x="0" y="2861822"/>
        <a:ext cx="5013235" cy="1048950"/>
      </dsp:txXfrm>
    </dsp:sp>
    <dsp:sp modelId="{3333E99E-C95B-4A12-9B96-04323CD012D9}">
      <dsp:nvSpPr>
        <dsp:cNvPr id="0" name=""/>
        <dsp:cNvSpPr/>
      </dsp:nvSpPr>
      <dsp:spPr>
        <a:xfrm>
          <a:off x="250661" y="2596142"/>
          <a:ext cx="3509264" cy="5313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42" tIns="0" rIns="132642"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Data Analysts</a:t>
          </a:r>
        </a:p>
      </dsp:txBody>
      <dsp:txXfrm>
        <a:off x="276600" y="2622081"/>
        <a:ext cx="3457386"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24132-398B-437E-9DF6-C26F215E1032}">
      <dsp:nvSpPr>
        <dsp:cNvPr id="0" name=""/>
        <dsp:cNvSpPr/>
      </dsp:nvSpPr>
      <dsp:spPr>
        <a:xfrm>
          <a:off x="0" y="424656"/>
          <a:ext cx="6797675" cy="115478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0" i="0" kern="1200"/>
            <a:t>Fuentes de datos propensas a caídas de red, para la cual contaremos con back up de la última información disponible.</a:t>
          </a:r>
          <a:endParaRPr lang="en-US" sz="2100" kern="1200"/>
        </a:p>
      </dsp:txBody>
      <dsp:txXfrm>
        <a:off x="56372" y="481028"/>
        <a:ext cx="6684931" cy="1042045"/>
      </dsp:txXfrm>
    </dsp:sp>
    <dsp:sp modelId="{49437832-CB8A-4F07-95B7-9BB4116CD3DF}">
      <dsp:nvSpPr>
        <dsp:cNvPr id="0" name=""/>
        <dsp:cNvSpPr/>
      </dsp:nvSpPr>
      <dsp:spPr>
        <a:xfrm>
          <a:off x="0" y="1639926"/>
          <a:ext cx="6797675" cy="1154789"/>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0" i="0" kern="1200"/>
            <a:t>Cambio o actualización de las API por parte de las fuentes de datos, con lo cual es importante una constante revisión de las conexiones de la API para actualizarla de ser el caso.</a:t>
          </a:r>
          <a:endParaRPr lang="en-US" sz="2100" kern="1200"/>
        </a:p>
      </dsp:txBody>
      <dsp:txXfrm>
        <a:off x="56372" y="1696298"/>
        <a:ext cx="6684931" cy="1042045"/>
      </dsp:txXfrm>
    </dsp:sp>
    <dsp:sp modelId="{16D351F9-637B-4E69-A6B6-C721B83E1B7E}">
      <dsp:nvSpPr>
        <dsp:cNvPr id="0" name=""/>
        <dsp:cNvSpPr/>
      </dsp:nvSpPr>
      <dsp:spPr>
        <a:xfrm>
          <a:off x="0" y="2855196"/>
          <a:ext cx="6797675" cy="1154789"/>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0" i="0" kern="1200"/>
            <a:t>Falta de datos que pueden afectar los modelos, en donde toma importancia los procesos de ETL.</a:t>
          </a:r>
          <a:endParaRPr lang="en-US" sz="2100" kern="1200"/>
        </a:p>
      </dsp:txBody>
      <dsp:txXfrm>
        <a:off x="56372" y="2911568"/>
        <a:ext cx="6684931" cy="1042045"/>
      </dsp:txXfrm>
    </dsp:sp>
    <dsp:sp modelId="{A12292A1-2D5F-4971-A245-64E898EE7321}">
      <dsp:nvSpPr>
        <dsp:cNvPr id="0" name=""/>
        <dsp:cNvSpPr/>
      </dsp:nvSpPr>
      <dsp:spPr>
        <a:xfrm>
          <a:off x="0" y="4070466"/>
          <a:ext cx="6797675" cy="115478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0" i="0" kern="1200"/>
            <a:t>Presentar información con sesgos, debido a la selección de parámetros no representativos.</a:t>
          </a:r>
          <a:endParaRPr lang="en-US" sz="2100" kern="1200"/>
        </a:p>
      </dsp:txBody>
      <dsp:txXfrm>
        <a:off x="56372" y="4126838"/>
        <a:ext cx="6684931" cy="1042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4D00D-529D-4B7B-AF54-A7F8326AEAF2}">
      <dsp:nvSpPr>
        <dsp:cNvPr id="0" name=""/>
        <dsp:cNvSpPr/>
      </dsp:nvSpPr>
      <dsp:spPr>
        <a:xfrm>
          <a:off x="3614" y="1230"/>
          <a:ext cx="10051170"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noProof="0" dirty="0"/>
            <a:t>Dashboard </a:t>
          </a:r>
          <a:r>
            <a:rPr lang="es-MX" sz="5300" kern="1200" noProof="0" dirty="0"/>
            <a:t>interactivo</a:t>
          </a:r>
        </a:p>
      </dsp:txBody>
      <dsp:txXfrm>
        <a:off x="39513" y="37129"/>
        <a:ext cx="9979372" cy="1153876"/>
      </dsp:txXfrm>
    </dsp:sp>
    <dsp:sp modelId="{4FE9747F-FE1E-4DE1-98BE-FA87A94C1B31}">
      <dsp:nvSpPr>
        <dsp:cNvPr id="0" name=""/>
        <dsp:cNvSpPr/>
      </dsp:nvSpPr>
      <dsp:spPr>
        <a:xfrm>
          <a:off x="3614" y="1398525"/>
          <a:ext cx="3172717"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Cálculo de KPIs</a:t>
          </a:r>
          <a:endParaRPr lang="es-CO" sz="3200" kern="1200" dirty="0"/>
        </a:p>
      </dsp:txBody>
      <dsp:txXfrm>
        <a:off x="39513" y="1434424"/>
        <a:ext cx="3100919" cy="1153876"/>
      </dsp:txXfrm>
    </dsp:sp>
    <dsp:sp modelId="{B2805EEB-660D-4C84-92C0-53468B08B381}">
      <dsp:nvSpPr>
        <dsp:cNvPr id="0" name=""/>
        <dsp:cNvSpPr/>
      </dsp:nvSpPr>
      <dsp:spPr>
        <a:xfrm>
          <a:off x="3442841" y="1398525"/>
          <a:ext cx="3172717"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Machine </a:t>
          </a:r>
          <a:r>
            <a:rPr lang="en-US" sz="3200" kern="1200" noProof="0" dirty="0"/>
            <a:t>Learning</a:t>
          </a:r>
        </a:p>
      </dsp:txBody>
      <dsp:txXfrm>
        <a:off x="3478740" y="1434424"/>
        <a:ext cx="3100919" cy="1153876"/>
      </dsp:txXfrm>
    </dsp:sp>
    <dsp:sp modelId="{5D3CFA40-D294-4736-A708-E2F530826BEE}">
      <dsp:nvSpPr>
        <dsp:cNvPr id="0" name=""/>
        <dsp:cNvSpPr/>
      </dsp:nvSpPr>
      <dsp:spPr>
        <a:xfrm>
          <a:off x="3442841" y="2795820"/>
          <a:ext cx="3172717"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Predicción próximos años</a:t>
          </a:r>
          <a:endParaRPr lang="es-CO" sz="3200" kern="1200" dirty="0"/>
        </a:p>
      </dsp:txBody>
      <dsp:txXfrm>
        <a:off x="3478740" y="2831719"/>
        <a:ext cx="3100919" cy="1153876"/>
      </dsp:txXfrm>
    </dsp:sp>
    <dsp:sp modelId="{DA196C9E-79BF-4EFD-B922-F6342A9EB970}">
      <dsp:nvSpPr>
        <dsp:cNvPr id="0" name=""/>
        <dsp:cNvSpPr/>
      </dsp:nvSpPr>
      <dsp:spPr>
        <a:xfrm>
          <a:off x="6882067" y="1398525"/>
          <a:ext cx="3172717"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API de carga de datos</a:t>
          </a:r>
          <a:endParaRPr lang="es-CO" sz="3200" kern="1200" dirty="0"/>
        </a:p>
      </dsp:txBody>
      <dsp:txXfrm>
        <a:off x="6917966" y="1434424"/>
        <a:ext cx="3100919" cy="1153876"/>
      </dsp:txXfrm>
    </dsp:sp>
    <dsp:sp modelId="{2CE4B944-7FCB-4F8E-897C-90A3F69CF51E}">
      <dsp:nvSpPr>
        <dsp:cNvPr id="0" name=""/>
        <dsp:cNvSpPr/>
      </dsp:nvSpPr>
      <dsp:spPr>
        <a:xfrm>
          <a:off x="6882067" y="2795820"/>
          <a:ext cx="3172717" cy="12256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Banco Mundial</a:t>
          </a:r>
          <a:endParaRPr lang="es-CO" sz="3200" kern="1200" dirty="0"/>
        </a:p>
      </dsp:txBody>
      <dsp:txXfrm>
        <a:off x="6917966" y="2831719"/>
        <a:ext cx="3100919" cy="11538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8C9CB-2A78-46D9-BFFA-DC84B46898BA}">
      <dsp:nvSpPr>
        <dsp:cNvPr id="0" name=""/>
        <dsp:cNvSpPr/>
      </dsp:nvSpPr>
      <dsp:spPr>
        <a:xfrm>
          <a:off x="938775" y="1043277"/>
          <a:ext cx="926133" cy="926133"/>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AA3DB-5929-4072-8273-C409C1E39DCA}">
      <dsp:nvSpPr>
        <dsp:cNvPr id="0" name=""/>
        <dsp:cNvSpPr/>
      </dsp:nvSpPr>
      <dsp:spPr>
        <a:xfrm>
          <a:off x="372805"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b="0" i="0" kern="1200" dirty="0"/>
            <a:t>Tasa de crecimiento de la esperanza de vida</a:t>
          </a:r>
          <a:endParaRPr lang="en-US" sz="1700" kern="1200" dirty="0"/>
        </a:p>
      </dsp:txBody>
      <dsp:txXfrm>
        <a:off x="372805" y="2260082"/>
        <a:ext cx="2058075" cy="720000"/>
      </dsp:txXfrm>
    </dsp:sp>
    <dsp:sp modelId="{38D3CB7A-084B-488D-BD5C-095EAD734A48}">
      <dsp:nvSpPr>
        <dsp:cNvPr id="0" name=""/>
        <dsp:cNvSpPr/>
      </dsp:nvSpPr>
      <dsp:spPr>
        <a:xfrm>
          <a:off x="3357014" y="104327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76770-CD4E-45B4-928B-85117FC41987}">
      <dsp:nvSpPr>
        <dsp:cNvPr id="0" name=""/>
        <dsp:cNvSpPr/>
      </dsp:nvSpPr>
      <dsp:spPr>
        <a:xfrm>
          <a:off x="2791043"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b="0" i="0" kern="1200" dirty="0"/>
            <a:t>Expectativa de vida sana</a:t>
          </a:r>
          <a:endParaRPr lang="en-US" sz="1700" kern="1200" dirty="0"/>
        </a:p>
      </dsp:txBody>
      <dsp:txXfrm>
        <a:off x="2791043" y="2260082"/>
        <a:ext cx="2058075" cy="720000"/>
      </dsp:txXfrm>
    </dsp:sp>
    <dsp:sp modelId="{C4E061F3-E58F-4493-9DEA-9E17481E5B11}">
      <dsp:nvSpPr>
        <dsp:cNvPr id="0" name=""/>
        <dsp:cNvSpPr/>
      </dsp:nvSpPr>
      <dsp:spPr>
        <a:xfrm>
          <a:off x="5775252" y="104327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B904C-C363-48ED-88D6-402A09ED5FD2}">
      <dsp:nvSpPr>
        <dsp:cNvPr id="0" name=""/>
        <dsp:cNvSpPr/>
      </dsp:nvSpPr>
      <dsp:spPr>
        <a:xfrm>
          <a:off x="5209281"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b="0" i="0" kern="1200" dirty="0"/>
            <a:t>Baja tasa de mortalidad infantil</a:t>
          </a:r>
          <a:endParaRPr lang="en-US" sz="1700" kern="1200" dirty="0"/>
        </a:p>
      </dsp:txBody>
      <dsp:txXfrm>
        <a:off x="5209281" y="2260082"/>
        <a:ext cx="2058075" cy="720000"/>
      </dsp:txXfrm>
    </dsp:sp>
    <dsp:sp modelId="{F48439AB-896B-41DD-AF57-4C3E23E22C7F}">
      <dsp:nvSpPr>
        <dsp:cNvPr id="0" name=""/>
        <dsp:cNvSpPr/>
      </dsp:nvSpPr>
      <dsp:spPr>
        <a:xfrm>
          <a:off x="8193490" y="104327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4194A6-4ED2-4FBC-8519-41CCAA72A59A}">
      <dsp:nvSpPr>
        <dsp:cNvPr id="0" name=""/>
        <dsp:cNvSpPr/>
      </dsp:nvSpPr>
      <dsp:spPr>
        <a:xfrm>
          <a:off x="7627519"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s-MX" sz="1700" b="0" i="0" kern="1200" dirty="0"/>
            <a:t>Ingreso per cápita superior</a:t>
          </a:r>
          <a:endParaRPr lang="en-US" sz="1700" kern="1200" dirty="0"/>
        </a:p>
      </dsp:txBody>
      <dsp:txXfrm>
        <a:off x="7627519" y="2260082"/>
        <a:ext cx="2058075"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A71A7-24BA-48E2-B095-7CCFBCA1770A}">
      <dsp:nvSpPr>
        <dsp:cNvPr id="0" name=""/>
        <dsp:cNvSpPr/>
      </dsp:nvSpPr>
      <dsp:spPr>
        <a:xfrm>
          <a:off x="933991" y="477154"/>
          <a:ext cx="3189383" cy="3189383"/>
        </a:xfrm>
        <a:prstGeom prst="blockArc">
          <a:avLst>
            <a:gd name="adj1" fmla="val 10800000"/>
            <a:gd name="adj2" fmla="val 1620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3F5B24-EF3C-4928-AAE1-C28DA27E0BAC}">
      <dsp:nvSpPr>
        <dsp:cNvPr id="0" name=""/>
        <dsp:cNvSpPr/>
      </dsp:nvSpPr>
      <dsp:spPr>
        <a:xfrm>
          <a:off x="933991" y="477154"/>
          <a:ext cx="3189383" cy="3189383"/>
        </a:xfrm>
        <a:prstGeom prst="blockArc">
          <a:avLst>
            <a:gd name="adj1" fmla="val 5400000"/>
            <a:gd name="adj2" fmla="val 1080000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6D3D4C-3734-4FF8-A9F5-A13BB665C0DA}">
      <dsp:nvSpPr>
        <dsp:cNvPr id="0" name=""/>
        <dsp:cNvSpPr/>
      </dsp:nvSpPr>
      <dsp:spPr>
        <a:xfrm>
          <a:off x="933991" y="477154"/>
          <a:ext cx="3189383" cy="3189383"/>
        </a:xfrm>
        <a:prstGeom prst="blockArc">
          <a:avLst>
            <a:gd name="adj1" fmla="val 0"/>
            <a:gd name="adj2" fmla="val 5400000"/>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A7E0C8-CE47-4010-9F4A-9990C57EC245}">
      <dsp:nvSpPr>
        <dsp:cNvPr id="0" name=""/>
        <dsp:cNvSpPr/>
      </dsp:nvSpPr>
      <dsp:spPr>
        <a:xfrm>
          <a:off x="933991" y="477154"/>
          <a:ext cx="3189383" cy="3189383"/>
        </a:xfrm>
        <a:prstGeom prst="blockArc">
          <a:avLst>
            <a:gd name="adj1" fmla="val 16200000"/>
            <a:gd name="adj2" fmla="val 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89DC1E-AACE-4788-8159-A0A20555F53A}">
      <dsp:nvSpPr>
        <dsp:cNvPr id="0" name=""/>
        <dsp:cNvSpPr/>
      </dsp:nvSpPr>
      <dsp:spPr>
        <a:xfrm>
          <a:off x="1946460" y="1444495"/>
          <a:ext cx="1164445" cy="12547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a:t>Tarjeta visual de actividades</a:t>
          </a:r>
        </a:p>
        <a:p>
          <a:pPr marL="0" lvl="0" indent="0" algn="ctr" defTabSz="577850">
            <a:lnSpc>
              <a:spcPct val="90000"/>
            </a:lnSpc>
            <a:spcBef>
              <a:spcPct val="0"/>
            </a:spcBef>
            <a:spcAft>
              <a:spcPct val="35000"/>
            </a:spcAft>
            <a:buNone/>
          </a:pPr>
          <a:r>
            <a:rPr lang="es-CO" sz="1300" kern="1200"/>
            <a:t>TRELLO</a:t>
          </a:r>
        </a:p>
      </dsp:txBody>
      <dsp:txXfrm>
        <a:off x="2116989" y="1628242"/>
        <a:ext cx="823387" cy="887206"/>
      </dsp:txXfrm>
    </dsp:sp>
    <dsp:sp modelId="{17023F1C-D631-4AA3-9534-6DAFA877AA1D}">
      <dsp:nvSpPr>
        <dsp:cNvPr id="0" name=""/>
        <dsp:cNvSpPr/>
      </dsp:nvSpPr>
      <dsp:spPr>
        <a:xfrm>
          <a:off x="1877969" y="-143331"/>
          <a:ext cx="1301427" cy="131489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Reunión semamal con PO</a:t>
          </a:r>
        </a:p>
      </dsp:txBody>
      <dsp:txXfrm>
        <a:off x="2068559" y="49232"/>
        <a:ext cx="920247" cy="929773"/>
      </dsp:txXfrm>
    </dsp:sp>
    <dsp:sp modelId="{2144C323-B36E-413E-B1D9-0549EBEE92D5}">
      <dsp:nvSpPr>
        <dsp:cNvPr id="0" name=""/>
        <dsp:cNvSpPr/>
      </dsp:nvSpPr>
      <dsp:spPr>
        <a:xfrm>
          <a:off x="3435696" y="1414396"/>
          <a:ext cx="1301427" cy="1314899"/>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Reunión diaria con equipo y PM</a:t>
          </a:r>
        </a:p>
      </dsp:txBody>
      <dsp:txXfrm>
        <a:off x="3626286" y="1606959"/>
        <a:ext cx="920247" cy="929773"/>
      </dsp:txXfrm>
    </dsp:sp>
    <dsp:sp modelId="{12321903-F88A-4015-B9D9-5371DC7B7B59}">
      <dsp:nvSpPr>
        <dsp:cNvPr id="0" name=""/>
        <dsp:cNvSpPr/>
      </dsp:nvSpPr>
      <dsp:spPr>
        <a:xfrm>
          <a:off x="1877969" y="2972123"/>
          <a:ext cx="1301427" cy="1314899"/>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Seguimiento de cronograma Diagrama de Gantt</a:t>
          </a:r>
        </a:p>
      </dsp:txBody>
      <dsp:txXfrm>
        <a:off x="2068559" y="3164686"/>
        <a:ext cx="920247" cy="929773"/>
      </dsp:txXfrm>
    </dsp:sp>
    <dsp:sp modelId="{A562688D-99E3-4D28-9821-B92217F0C78D}">
      <dsp:nvSpPr>
        <dsp:cNvPr id="0" name=""/>
        <dsp:cNvSpPr/>
      </dsp:nvSpPr>
      <dsp:spPr>
        <a:xfrm>
          <a:off x="320241" y="1414396"/>
          <a:ext cx="1301427" cy="1314899"/>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Asignación de tareas y ajustes necesarios</a:t>
          </a:r>
        </a:p>
      </dsp:txBody>
      <dsp:txXfrm>
        <a:off x="510831" y="1606959"/>
        <a:ext cx="920247" cy="9297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00D87-A058-41BC-B628-951D113E4000}" type="datetimeFigureOut">
              <a:rPr lang="es-ES" smtClean="0"/>
              <a:t>07/10/2022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1D957-6418-4247-965A-E9AC6F85B696}" type="slidenum">
              <a:rPr lang="es-ES" smtClean="0"/>
              <a:t>‹Nº›</a:t>
            </a:fld>
            <a:endParaRPr lang="es-ES" dirty="0"/>
          </a:p>
        </p:txBody>
      </p:sp>
    </p:spTree>
    <p:extLst>
      <p:ext uri="{BB962C8B-B14F-4D97-AF65-F5344CB8AC3E}">
        <p14:creationId xmlns:p14="http://schemas.microsoft.com/office/powerpoint/2010/main" val="572255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848C3-5470-49F0-A6A8-81A4E098E8AA}" type="datetimeFigureOut">
              <a:rPr lang="es-ES" noProof="0" smtClean="0"/>
              <a:t>07/10/2022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3EDEC-BB94-4EA8-9F33-1F68F3F7AC5E}" type="slidenum">
              <a:rPr lang="es-ES" noProof="0" smtClean="0"/>
              <a:t>‹Nº›</a:t>
            </a:fld>
            <a:endParaRPr lang="es-ES" noProof="0" dirty="0"/>
          </a:p>
        </p:txBody>
      </p:sp>
    </p:spTree>
    <p:extLst>
      <p:ext uri="{BB962C8B-B14F-4D97-AF65-F5344CB8AC3E}">
        <p14:creationId xmlns:p14="http://schemas.microsoft.com/office/powerpoint/2010/main" val="36204660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63EDEC-BB94-4EA8-9F33-1F68F3F7AC5E}" type="slidenum">
              <a:rPr lang="es-ES" smtClean="0"/>
              <a:t>1</a:t>
            </a:fld>
            <a:endParaRPr lang="es-ES" dirty="0"/>
          </a:p>
        </p:txBody>
      </p:sp>
    </p:spTree>
    <p:extLst>
      <p:ext uri="{BB962C8B-B14F-4D97-AF65-F5344CB8AC3E}">
        <p14:creationId xmlns:p14="http://schemas.microsoft.com/office/powerpoint/2010/main" val="375276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63EDEC-BB94-4EA8-9F33-1F68F3F7AC5E}" type="slidenum">
              <a:rPr lang="es-ES" smtClean="0"/>
              <a:t>3</a:t>
            </a:fld>
            <a:endParaRPr lang="es-ES" dirty="0"/>
          </a:p>
        </p:txBody>
      </p:sp>
    </p:spTree>
    <p:extLst>
      <p:ext uri="{BB962C8B-B14F-4D97-AF65-F5344CB8AC3E}">
        <p14:creationId xmlns:p14="http://schemas.microsoft.com/office/powerpoint/2010/main" val="146195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48233FA3-C322-486D-9525-F5C2A402577E}" type="datetime1">
              <a:rPr lang="es-ES" noProof="0" smtClean="0"/>
              <a:t>07/10/2022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52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A395992-2030-4B1D-B418-D498AFCFA3BC}" type="datetime1">
              <a:rPr lang="es-ES" noProof="0" smtClean="0"/>
              <a:t>07/10/2022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8785195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A395992-2030-4B1D-B418-D498AFCFA3BC}" type="datetime1">
              <a:rPr lang="es-ES" noProof="0" smtClean="0"/>
              <a:t>07/10/2022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399676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A395992-2030-4B1D-B418-D498AFCFA3BC}" type="datetime1">
              <a:rPr lang="es-ES" noProof="0" smtClean="0"/>
              <a:t>07/10/2022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433894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B18C3E3C-5F33-4F97-B210-E9727AA57220}" type="datetime1">
              <a:rPr lang="es-ES" noProof="0" smtClean="0"/>
              <a:t>07/10/2022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61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488E1951-676F-4919-8708-D1CBCB74B51D}" type="datetime1">
              <a:rPr lang="es-ES" noProof="0" smtClean="0"/>
              <a:t>07/10/2022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4486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018B6680-7098-44B7-83E1-5EBD657592DE}" type="datetime1">
              <a:rPr lang="es-ES" noProof="0" smtClean="0"/>
              <a:t>07/10/2022</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4804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425541C9-2B34-4DE7-8BD0-64853908EC78}" type="datetime1">
              <a:rPr lang="es-ES" noProof="0" smtClean="0"/>
              <a:t>07/10/2022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377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2A705853-737B-419B-88D6-378BF02A9277}" type="datetime1">
              <a:rPr lang="es-ES" noProof="0" smtClean="0"/>
              <a:t>07/10/2022</a:t>
            </a:fld>
            <a:endParaRPr lang="es-E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9704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rtl="0"/>
            <a:fld id="{3A395992-2030-4B1D-B418-D498AFCFA3BC}" type="datetime1">
              <a:rPr lang="es-ES" noProof="0" smtClean="0"/>
              <a:t>07/10/2022</a:t>
            </a:fld>
            <a:endParaRPr lang="es-E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1970312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A395992-2030-4B1D-B418-D498AFCFA3BC}" type="datetime1">
              <a:rPr lang="es-ES" noProof="0" smtClean="0"/>
              <a:t>07/10/2022</a:t>
            </a:fld>
            <a:endParaRPr lang="es-ES" noProof="0"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8696667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rtl="0"/>
            <a:fld id="{3A395992-2030-4B1D-B418-D498AFCFA3BC}" type="datetime1">
              <a:rPr lang="es-ES" noProof="0" smtClean="0"/>
              <a:t>07/10/2022</a:t>
            </a:fld>
            <a:endParaRPr lang="es-E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rtl="0"/>
            <a:fld id="{3A98EE3D-8CD1-4C3F-BD1C-C98C9596463C}" type="slidenum">
              <a:rPr lang="es-ES" noProof="0" smtClean="0"/>
              <a:t>‹Nº›</a:t>
            </a:fld>
            <a:endParaRPr lang="es-E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5070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hyperlink" Target="https://brakions-streamlit-test-app-ifwq1h.streamlitapp.com/" TargetMode="External"/><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27.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6729999" y="639097"/>
            <a:ext cx="4990147" cy="3494791"/>
          </a:xfrm>
        </p:spPr>
        <p:txBody>
          <a:bodyPr rtlCol="0">
            <a:normAutofit/>
          </a:bodyPr>
          <a:lstStyle/>
          <a:p>
            <a:r>
              <a:rPr lang="es-ES" dirty="0"/>
              <a:t>Esperanza de vida</a:t>
            </a:r>
            <a:br>
              <a:rPr lang="es-ES" dirty="0"/>
            </a:br>
            <a:r>
              <a:rPr lang="es-ES" b="1" dirty="0">
                <a:latin typeface="Trade Gothic Inline" panose="020B0604020202020204" pitchFamily="34" charset="0"/>
              </a:rPr>
              <a:t>in data</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730000" y="4455621"/>
            <a:ext cx="3595686" cy="1653632"/>
          </a:xfrm>
        </p:spPr>
        <p:txBody>
          <a:bodyPr rtlCol="0">
            <a:normAutofit fontScale="55000" lnSpcReduction="20000"/>
          </a:bodyPr>
          <a:lstStyle/>
          <a:p>
            <a:pPr rtl="0"/>
            <a:r>
              <a:rPr lang="es-ES" dirty="0"/>
              <a:t>Camila Raquel Vaughan</a:t>
            </a:r>
          </a:p>
          <a:p>
            <a:pPr rtl="0"/>
            <a:r>
              <a:rPr lang="es-ES" dirty="0"/>
              <a:t>Cesar Anderson Orejón Palomino</a:t>
            </a:r>
          </a:p>
          <a:p>
            <a:pPr rtl="0"/>
            <a:r>
              <a:rPr lang="es-ES" dirty="0"/>
              <a:t>Karent Lorena Bustos Agudelo</a:t>
            </a:r>
          </a:p>
          <a:p>
            <a:pPr rtl="0"/>
            <a:r>
              <a:rPr lang="es-ES" dirty="0"/>
              <a:t>Luis Brandon Ramos Aldave</a:t>
            </a:r>
          </a:p>
          <a:p>
            <a:pPr rtl="0"/>
            <a:r>
              <a:rPr lang="es-ES" dirty="0"/>
              <a:t>Salomón Rodríguez Díaz</a:t>
            </a:r>
          </a:p>
        </p:txBody>
      </p:sp>
      <p:pic>
        <p:nvPicPr>
          <p:cNvPr id="6" name="Imagen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4" name="CuadroTexto 3">
            <a:extLst>
              <a:ext uri="{FF2B5EF4-FFF2-40B4-BE49-F238E27FC236}">
                <a16:creationId xmlns:a16="http://schemas.microsoft.com/office/drawing/2014/main" id="{1F212766-DD26-D57C-07DD-083EBEFEB97E}"/>
              </a:ext>
            </a:extLst>
          </p:cNvPr>
          <p:cNvSpPr txBox="1"/>
          <p:nvPr/>
        </p:nvSpPr>
        <p:spPr>
          <a:xfrm>
            <a:off x="11176000" y="-67357"/>
            <a:ext cx="1016000" cy="769441"/>
          </a:xfrm>
          <a:prstGeom prst="rect">
            <a:avLst/>
          </a:prstGeom>
          <a:noFill/>
          <a:ln>
            <a:noFill/>
          </a:ln>
        </p:spPr>
        <p:txBody>
          <a:bodyPr wrap="square" rtlCol="0">
            <a:spAutoFit/>
          </a:bodyPr>
          <a:lstStyle/>
          <a:p>
            <a:r>
              <a:rPr lang="es-MX" sz="4400" dirty="0">
                <a:latin typeface="Trade Gothic Inline" panose="020B0504030203020204" pitchFamily="34" charset="0"/>
              </a:rPr>
              <a:t>iD</a:t>
            </a:r>
            <a:endParaRPr lang="es-CO" sz="4400" dirty="0">
              <a:latin typeface="Trade Gothic Inline" panose="020B0504030203020204" pitchFamily="34" charset="0"/>
            </a:endParaRPr>
          </a:p>
        </p:txBody>
      </p:sp>
      <p:cxnSp>
        <p:nvCxnSpPr>
          <p:cNvPr id="5" name="Conector recto 4">
            <a:extLst>
              <a:ext uri="{FF2B5EF4-FFF2-40B4-BE49-F238E27FC236}">
                <a16:creationId xmlns:a16="http://schemas.microsoft.com/office/drawing/2014/main" id="{6E226E8B-EDE0-F447-65BB-18071E828B6A}"/>
              </a:ext>
            </a:extLst>
          </p:cNvPr>
          <p:cNvCxnSpPr>
            <a:cxnSpLocks/>
          </p:cNvCxnSpPr>
          <p:nvPr/>
        </p:nvCxnSpPr>
        <p:spPr>
          <a:xfrm>
            <a:off x="11880000" y="229884"/>
            <a:ext cx="0" cy="2921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3FE4222-C4A7-E4DA-26B2-319A67734198}"/>
              </a:ext>
            </a:extLst>
          </p:cNvPr>
          <p:cNvCxnSpPr>
            <a:cxnSpLocks/>
          </p:cNvCxnSpPr>
          <p:nvPr/>
        </p:nvCxnSpPr>
        <p:spPr>
          <a:xfrm>
            <a:off x="11934000" y="328309"/>
            <a:ext cx="0" cy="1936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35223DEC-BFBD-CD0E-917C-C98B5F86F8E6}"/>
              </a:ext>
            </a:extLst>
          </p:cNvPr>
          <p:cNvCxnSpPr>
            <a:cxnSpLocks/>
          </p:cNvCxnSpPr>
          <p:nvPr/>
        </p:nvCxnSpPr>
        <p:spPr>
          <a:xfrm>
            <a:off x="11988000" y="407684"/>
            <a:ext cx="0" cy="1143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00B54B05-FBFF-2C4A-DF57-E68BE5714D9F}"/>
              </a:ext>
            </a:extLst>
          </p:cNvPr>
          <p:cNvCxnSpPr>
            <a:cxnSpLocks/>
          </p:cNvCxnSpPr>
          <p:nvPr/>
        </p:nvCxnSpPr>
        <p:spPr>
          <a:xfrm>
            <a:off x="12042000" y="283859"/>
            <a:ext cx="0" cy="23812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0DE4D-97E2-523E-F751-61018C5AF8DA}"/>
              </a:ext>
            </a:extLst>
          </p:cNvPr>
          <p:cNvSpPr>
            <a:spLocks noGrp="1"/>
          </p:cNvSpPr>
          <p:nvPr>
            <p:ph type="title"/>
          </p:nvPr>
        </p:nvSpPr>
        <p:spPr/>
        <p:txBody>
          <a:bodyPr/>
          <a:lstStyle/>
          <a:p>
            <a:pPr algn="ctr"/>
            <a:r>
              <a:rPr lang="es-MX"/>
              <a:t>KPIs</a:t>
            </a:r>
            <a:endParaRPr lang="es-CO" dirty="0"/>
          </a:p>
        </p:txBody>
      </p:sp>
      <p:graphicFrame>
        <p:nvGraphicFramePr>
          <p:cNvPr id="17" name="Marcador de contenido 2">
            <a:extLst>
              <a:ext uri="{FF2B5EF4-FFF2-40B4-BE49-F238E27FC236}">
                <a16:creationId xmlns:a16="http://schemas.microsoft.com/office/drawing/2014/main" id="{32FBB84E-1DF8-CA58-06FE-06998D25C3C6}"/>
              </a:ext>
            </a:extLst>
          </p:cNvPr>
          <p:cNvGraphicFramePr>
            <a:graphicFrameLocks noGrp="1"/>
          </p:cNvGraphicFramePr>
          <p:nvPr>
            <p:ph idx="1"/>
            <p:extLst>
              <p:ext uri="{D42A27DB-BD31-4B8C-83A1-F6EECF244321}">
                <p14:modId xmlns:p14="http://schemas.microsoft.com/office/powerpoint/2010/main" val="19777844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descr="Icono&#10;&#10;Descripción generada automáticamente">
            <a:extLst>
              <a:ext uri="{FF2B5EF4-FFF2-40B4-BE49-F238E27FC236}">
                <a16:creationId xmlns:a16="http://schemas.microsoft.com/office/drawing/2014/main" id="{99021AE2-45D4-4CC4-24A0-7E5B2DDBD667}"/>
              </a:ext>
            </a:extLst>
          </p:cNvPr>
          <p:cNvPicPr>
            <a:picLocks noChangeAspect="1"/>
          </p:cNvPicPr>
          <p:nvPr/>
        </p:nvPicPr>
        <p:blipFill>
          <a:blip r:embed="rId7"/>
          <a:stretch>
            <a:fillRect/>
          </a:stretch>
        </p:blipFill>
        <p:spPr>
          <a:xfrm>
            <a:off x="11174168" y="0"/>
            <a:ext cx="1012147" cy="547237"/>
          </a:xfrm>
          <a:prstGeom prst="rect">
            <a:avLst/>
          </a:prstGeom>
        </p:spPr>
      </p:pic>
      <p:pic>
        <p:nvPicPr>
          <p:cNvPr id="5" name="Marcador de contenido 5" descr="Un dibujo con letras&#10;&#10;Descripción generada automáticamente con confianza baja">
            <a:extLst>
              <a:ext uri="{FF2B5EF4-FFF2-40B4-BE49-F238E27FC236}">
                <a16:creationId xmlns:a16="http://schemas.microsoft.com/office/drawing/2014/main" id="{E00A463B-1A2B-53C5-2993-9B4AD9E42EC4}"/>
              </a:ext>
            </a:extLst>
          </p:cNvPr>
          <p:cNvPicPr>
            <a:picLocks noChangeAspect="1"/>
          </p:cNvPicPr>
          <p:nvPr/>
        </p:nvPicPr>
        <p:blipFill>
          <a:blip r:embed="rId8"/>
          <a:stretch>
            <a:fillRect/>
          </a:stretch>
        </p:blipFill>
        <p:spPr>
          <a:xfrm>
            <a:off x="11194771" y="1"/>
            <a:ext cx="997229" cy="534572"/>
          </a:xfrm>
          <a:prstGeom prst="rect">
            <a:avLst/>
          </a:prstGeom>
        </p:spPr>
      </p:pic>
    </p:spTree>
    <p:extLst>
      <p:ext uri="{BB962C8B-B14F-4D97-AF65-F5344CB8AC3E}">
        <p14:creationId xmlns:p14="http://schemas.microsoft.com/office/powerpoint/2010/main" val="273976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3F00AEE-431D-494F-88C1-EC58DFF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AB6AAC-029F-41DE-BE2F-A9D439D2C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8CAA1E7-B772-4FC1-9062-39237998D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CC90B2FC-5754-43E9-B9FA-D0B9A6B20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C5DFA5EE-7A3A-3CB7-25F1-1F7935588B38}"/>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s-MX" sz="6000" cap="all" dirty="0">
                <a:solidFill>
                  <a:schemeClr val="tx1">
                    <a:lumMod val="85000"/>
                    <a:lumOff val="15000"/>
                  </a:schemeClr>
                </a:solidFill>
              </a:rPr>
              <a:t>Tecnologías</a:t>
            </a:r>
          </a:p>
        </p:txBody>
      </p:sp>
      <p:pic>
        <p:nvPicPr>
          <p:cNvPr id="11" name="Imagen 10" descr="Logotipo&#10;&#10;Descripción generada automáticamente">
            <a:extLst>
              <a:ext uri="{FF2B5EF4-FFF2-40B4-BE49-F238E27FC236}">
                <a16:creationId xmlns:a16="http://schemas.microsoft.com/office/drawing/2014/main" id="{17CF17D2-BDE8-3920-A726-4098F2910CDC}"/>
              </a:ext>
            </a:extLst>
          </p:cNvPr>
          <p:cNvPicPr>
            <a:picLocks noChangeAspect="1"/>
          </p:cNvPicPr>
          <p:nvPr/>
        </p:nvPicPr>
        <p:blipFill>
          <a:blip r:embed="rId2"/>
          <a:stretch>
            <a:fillRect/>
          </a:stretch>
        </p:blipFill>
        <p:spPr>
          <a:xfrm>
            <a:off x="553918" y="1239229"/>
            <a:ext cx="3312784" cy="1937978"/>
          </a:xfrm>
          <a:prstGeom prst="rect">
            <a:avLst/>
          </a:prstGeom>
        </p:spPr>
      </p:pic>
      <p:sp>
        <p:nvSpPr>
          <p:cNvPr id="26" name="Rectangle 25">
            <a:extLst>
              <a:ext uri="{FF2B5EF4-FFF2-40B4-BE49-F238E27FC236}">
                <a16:creationId xmlns:a16="http://schemas.microsoft.com/office/drawing/2014/main" id="{9C047C1F-3D26-4A7E-9062-9190DB1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solidFill>
            <a:srgbClr val="E7B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Logotipo, nombre de la empresa&#10;&#10;Descripción generada automáticamente">
            <a:extLst>
              <a:ext uri="{FF2B5EF4-FFF2-40B4-BE49-F238E27FC236}">
                <a16:creationId xmlns:a16="http://schemas.microsoft.com/office/drawing/2014/main" id="{BC7C5B50-11AA-A9F1-D64F-AAB9F7A01A48}"/>
              </a:ext>
            </a:extLst>
          </p:cNvPr>
          <p:cNvPicPr>
            <a:picLocks noChangeAspect="1"/>
          </p:cNvPicPr>
          <p:nvPr/>
        </p:nvPicPr>
        <p:blipFill>
          <a:blip r:embed="rId3"/>
          <a:stretch>
            <a:fillRect/>
          </a:stretch>
        </p:blipFill>
        <p:spPr>
          <a:xfrm>
            <a:off x="4432142" y="1051649"/>
            <a:ext cx="3312785" cy="1436951"/>
          </a:xfrm>
          <a:prstGeom prst="rect">
            <a:avLst/>
          </a:prstGeom>
        </p:spPr>
      </p:pic>
      <p:sp>
        <p:nvSpPr>
          <p:cNvPr id="28" name="Rectangle 27">
            <a:extLst>
              <a:ext uri="{FF2B5EF4-FFF2-40B4-BE49-F238E27FC236}">
                <a16:creationId xmlns:a16="http://schemas.microsoft.com/office/drawing/2014/main" id="{0BC35EC2-C14F-497A-9E1C-D9E83016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solidFill>
            <a:srgbClr val="E7B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descr="Logotipo, nombre de la empresa&#10;&#10;Descripción generada automáticamente">
            <a:extLst>
              <a:ext uri="{FF2B5EF4-FFF2-40B4-BE49-F238E27FC236}">
                <a16:creationId xmlns:a16="http://schemas.microsoft.com/office/drawing/2014/main" id="{A7E6A70A-37C8-25B7-98CF-81258BC6B822}"/>
              </a:ext>
            </a:extLst>
          </p:cNvPr>
          <p:cNvPicPr>
            <a:picLocks noChangeAspect="1"/>
          </p:cNvPicPr>
          <p:nvPr/>
        </p:nvPicPr>
        <p:blipFill>
          <a:blip r:embed="rId4"/>
          <a:stretch>
            <a:fillRect/>
          </a:stretch>
        </p:blipFill>
        <p:spPr>
          <a:xfrm>
            <a:off x="8248308" y="1642090"/>
            <a:ext cx="3312784" cy="1863441"/>
          </a:xfrm>
          <a:prstGeom prst="rect">
            <a:avLst/>
          </a:prstGeom>
        </p:spPr>
      </p:pic>
      <p:cxnSp>
        <p:nvCxnSpPr>
          <p:cNvPr id="30" name="Straight Connector 29">
            <a:extLst>
              <a:ext uri="{FF2B5EF4-FFF2-40B4-BE49-F238E27FC236}">
                <a16:creationId xmlns:a16="http://schemas.microsoft.com/office/drawing/2014/main" id="{F79AE2A0-0689-4CEA-B92C-1F56FAD69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5B651D-AB52-44B4-9F7B-DC23F5A7E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7BB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B2857A16-A25E-49D3-A064-B19068C5A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descr="Icono&#10;&#10;Descripción generada automáticamente">
            <a:extLst>
              <a:ext uri="{FF2B5EF4-FFF2-40B4-BE49-F238E27FC236}">
                <a16:creationId xmlns:a16="http://schemas.microsoft.com/office/drawing/2014/main" id="{5B512669-F1C3-A673-E5BE-93D3CE80AB11}"/>
              </a:ext>
            </a:extLst>
          </p:cNvPr>
          <p:cNvPicPr>
            <a:picLocks noChangeAspect="1"/>
          </p:cNvPicPr>
          <p:nvPr/>
        </p:nvPicPr>
        <p:blipFill>
          <a:blip r:embed="rId5"/>
          <a:stretch>
            <a:fillRect/>
          </a:stretch>
        </p:blipFill>
        <p:spPr>
          <a:xfrm>
            <a:off x="11174168" y="0"/>
            <a:ext cx="1012147" cy="547237"/>
          </a:xfrm>
          <a:prstGeom prst="rect">
            <a:avLst/>
          </a:prstGeom>
        </p:spPr>
      </p:pic>
      <p:pic>
        <p:nvPicPr>
          <p:cNvPr id="14" name="Marcador de contenido 5" descr="Un dibujo con letras&#10;&#10;Descripción generada automáticamente con confianza baja">
            <a:extLst>
              <a:ext uri="{FF2B5EF4-FFF2-40B4-BE49-F238E27FC236}">
                <a16:creationId xmlns:a16="http://schemas.microsoft.com/office/drawing/2014/main" id="{FAB8C74A-4CB5-2D79-F3C8-B9D027D3F3E7}"/>
              </a:ext>
            </a:extLst>
          </p:cNvPr>
          <p:cNvPicPr>
            <a:picLocks noGrp="1" noChangeAspect="1"/>
          </p:cNvPicPr>
          <p:nvPr>
            <p:ph idx="1"/>
          </p:nvPr>
        </p:nvPicPr>
        <p:blipFill>
          <a:blip r:embed="rId6"/>
          <a:stretch>
            <a:fillRect/>
          </a:stretch>
        </p:blipFill>
        <p:spPr>
          <a:xfrm>
            <a:off x="11194771" y="1"/>
            <a:ext cx="997229" cy="534572"/>
          </a:xfrm>
        </p:spPr>
      </p:pic>
      <p:pic>
        <p:nvPicPr>
          <p:cNvPr id="16" name="Imagen 15" descr="Logotipo&#10;&#10;Descripción generada automáticamente">
            <a:extLst>
              <a:ext uri="{FF2B5EF4-FFF2-40B4-BE49-F238E27FC236}">
                <a16:creationId xmlns:a16="http://schemas.microsoft.com/office/drawing/2014/main" id="{5AD9CE98-32BF-23CF-C873-64A417BD6859}"/>
              </a:ext>
            </a:extLst>
          </p:cNvPr>
          <p:cNvPicPr>
            <a:picLocks noChangeAspect="1"/>
          </p:cNvPicPr>
          <p:nvPr/>
        </p:nvPicPr>
        <p:blipFill>
          <a:blip r:embed="rId7"/>
          <a:stretch>
            <a:fillRect/>
          </a:stretch>
        </p:blipFill>
        <p:spPr>
          <a:xfrm>
            <a:off x="4739855" y="2644654"/>
            <a:ext cx="2712289" cy="1403822"/>
          </a:xfrm>
          <a:prstGeom prst="rect">
            <a:avLst/>
          </a:prstGeom>
        </p:spPr>
      </p:pic>
    </p:spTree>
    <p:extLst>
      <p:ext uri="{BB962C8B-B14F-4D97-AF65-F5344CB8AC3E}">
        <p14:creationId xmlns:p14="http://schemas.microsoft.com/office/powerpoint/2010/main" val="202926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9216B9-A965-D0B6-D276-EFB6554243E7}"/>
              </a:ext>
            </a:extLst>
          </p:cNvPr>
          <p:cNvSpPr>
            <a:spLocks noGrp="1"/>
          </p:cNvSpPr>
          <p:nvPr>
            <p:ph type="title"/>
          </p:nvPr>
        </p:nvSpPr>
        <p:spPr>
          <a:xfrm>
            <a:off x="7859485" y="634946"/>
            <a:ext cx="3690257" cy="1450757"/>
          </a:xfrm>
        </p:spPr>
        <p:txBody>
          <a:bodyPr>
            <a:normAutofit/>
          </a:bodyPr>
          <a:lstStyle/>
          <a:p>
            <a:r>
              <a:rPr lang="es-MX"/>
              <a:t>EDA PRELIMINAR</a:t>
            </a:r>
            <a:endParaRPr lang="es-CO"/>
          </a:p>
        </p:txBody>
      </p:sp>
      <p:pic>
        <p:nvPicPr>
          <p:cNvPr id="5" name="Imagen 4" descr="Interfaz de usuario gráfica&#10;&#10;Descripción generada automáticamente con confianza baja">
            <a:extLst>
              <a:ext uri="{FF2B5EF4-FFF2-40B4-BE49-F238E27FC236}">
                <a16:creationId xmlns:a16="http://schemas.microsoft.com/office/drawing/2014/main" id="{8F2C16E9-041E-42A9-C308-2E9605BBB193}"/>
              </a:ext>
            </a:extLst>
          </p:cNvPr>
          <p:cNvPicPr>
            <a:picLocks noChangeAspect="1"/>
          </p:cNvPicPr>
          <p:nvPr/>
        </p:nvPicPr>
        <p:blipFill rotWithShape="1">
          <a:blip r:embed="rId2"/>
          <a:srcRect l="25751" r="13139"/>
          <a:stretch/>
        </p:blipFill>
        <p:spPr>
          <a:xfrm>
            <a:off x="633999" y="640081"/>
            <a:ext cx="6909801" cy="5314406"/>
          </a:xfrm>
          <a:prstGeom prst="rect">
            <a:avLst/>
          </a:prstGeom>
        </p:spPr>
      </p:pic>
      <p:cxnSp>
        <p:nvCxnSpPr>
          <p:cNvPr id="13" name="Straight Connector 1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7210B7-DECE-007F-8F1B-A2730C157F7F}"/>
              </a:ext>
            </a:extLst>
          </p:cNvPr>
          <p:cNvSpPr>
            <a:spLocks noGrp="1"/>
          </p:cNvSpPr>
          <p:nvPr>
            <p:ph idx="1"/>
          </p:nvPr>
        </p:nvSpPr>
        <p:spPr>
          <a:xfrm>
            <a:off x="7859485" y="2198914"/>
            <a:ext cx="3690257" cy="3670180"/>
          </a:xfrm>
        </p:spPr>
        <p:txBody>
          <a:bodyPr>
            <a:normAutofit/>
          </a:bodyPr>
          <a:lstStyle/>
          <a:p>
            <a:r>
              <a:rPr lang="es-CO" b="0" i="0" u="sng">
                <a:effectLst/>
                <a:latin typeface="inherit"/>
                <a:hlinkClick r:id="rId3" tooltip="https://brakions-streamlit-test-app-ifwq1h.streamlitapp.com/"/>
              </a:rPr>
              <a:t>https://brakions-streamlit-test-app-ifwq1h.streamlitapp.com/</a:t>
            </a:r>
            <a:endParaRPr lang="es-CO" b="0" i="0">
              <a:effectLst/>
              <a:latin typeface="inherit"/>
            </a:endParaRPr>
          </a:p>
          <a:p>
            <a:endParaRPr lang="es-CO" dirty="0"/>
          </a:p>
        </p:txBody>
      </p:sp>
      <p:sp>
        <p:nvSpPr>
          <p:cNvPr id="15" name="Rectangle 1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n 5" descr="Icono&#10;&#10;Descripción generada automáticamente">
            <a:extLst>
              <a:ext uri="{FF2B5EF4-FFF2-40B4-BE49-F238E27FC236}">
                <a16:creationId xmlns:a16="http://schemas.microsoft.com/office/drawing/2014/main" id="{D8019E2B-5B89-E2A5-A80F-6D4C7D236FF1}"/>
              </a:ext>
            </a:extLst>
          </p:cNvPr>
          <p:cNvPicPr>
            <a:picLocks noChangeAspect="1"/>
          </p:cNvPicPr>
          <p:nvPr/>
        </p:nvPicPr>
        <p:blipFill>
          <a:blip r:embed="rId4"/>
          <a:stretch>
            <a:fillRect/>
          </a:stretch>
        </p:blipFill>
        <p:spPr>
          <a:xfrm>
            <a:off x="11174168" y="0"/>
            <a:ext cx="1012147" cy="547237"/>
          </a:xfrm>
          <a:prstGeom prst="rect">
            <a:avLst/>
          </a:prstGeom>
        </p:spPr>
      </p:pic>
      <p:pic>
        <p:nvPicPr>
          <p:cNvPr id="7" name="Marcador de contenido 5" descr="Un dibujo con letras&#10;&#10;Descripción generada automáticamente con confianza baja">
            <a:extLst>
              <a:ext uri="{FF2B5EF4-FFF2-40B4-BE49-F238E27FC236}">
                <a16:creationId xmlns:a16="http://schemas.microsoft.com/office/drawing/2014/main" id="{7617BD24-D87D-79CA-57F7-263ED20B437C}"/>
              </a:ext>
            </a:extLst>
          </p:cNvPr>
          <p:cNvPicPr>
            <a:picLocks noChangeAspect="1"/>
          </p:cNvPicPr>
          <p:nvPr/>
        </p:nvPicPr>
        <p:blipFill>
          <a:blip r:embed="rId5"/>
          <a:stretch>
            <a:fillRect/>
          </a:stretch>
        </p:blipFill>
        <p:spPr>
          <a:xfrm>
            <a:off x="11194771" y="1"/>
            <a:ext cx="997229" cy="534572"/>
          </a:xfrm>
          <a:prstGeom prst="rect">
            <a:avLst/>
          </a:prstGeom>
        </p:spPr>
      </p:pic>
    </p:spTree>
    <p:extLst>
      <p:ext uri="{BB962C8B-B14F-4D97-AF65-F5344CB8AC3E}">
        <p14:creationId xmlns:p14="http://schemas.microsoft.com/office/powerpoint/2010/main" val="61639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8487207-5E9F-ACB4-13E9-09FCDC3ED79D}"/>
              </a:ext>
            </a:extLst>
          </p:cNvPr>
          <p:cNvSpPr>
            <a:spLocks noGrp="1"/>
          </p:cNvSpPr>
          <p:nvPr>
            <p:ph type="title"/>
          </p:nvPr>
        </p:nvSpPr>
        <p:spPr>
          <a:xfrm>
            <a:off x="1097280" y="286603"/>
            <a:ext cx="10058400" cy="1450757"/>
          </a:xfrm>
          <a:ln>
            <a:noFill/>
          </a:ln>
        </p:spPr>
        <p:txBody>
          <a:bodyPr>
            <a:normAutofit/>
          </a:bodyPr>
          <a:lstStyle/>
          <a:p>
            <a:pPr algn="ctr"/>
            <a:r>
              <a:rPr lang="es-MX" cap="all" spc="200" dirty="0">
                <a:solidFill>
                  <a:schemeClr val="tx2"/>
                </a:solidFill>
                <a:ea typeface="+mn-ea"/>
                <a:cs typeface="+mn-cs"/>
              </a:rPr>
              <a:t>METODOLOGÍA DE TRABAJO</a:t>
            </a:r>
          </a:p>
        </p:txBody>
      </p:sp>
      <p:graphicFrame>
        <p:nvGraphicFramePr>
          <p:cNvPr id="5" name="Diagrama 4">
            <a:extLst>
              <a:ext uri="{FF2B5EF4-FFF2-40B4-BE49-F238E27FC236}">
                <a16:creationId xmlns:a16="http://schemas.microsoft.com/office/drawing/2014/main" id="{F7E10F13-7567-195F-344B-760341D2F9C9}"/>
              </a:ext>
            </a:extLst>
          </p:cNvPr>
          <p:cNvGraphicFramePr/>
          <p:nvPr>
            <p:extLst>
              <p:ext uri="{D42A27DB-BD31-4B8C-83A1-F6EECF244321}">
                <p14:modId xmlns:p14="http://schemas.microsoft.com/office/powerpoint/2010/main" val="3482253922"/>
              </p:ext>
            </p:extLst>
          </p:nvPr>
        </p:nvGraphicFramePr>
        <p:xfrm>
          <a:off x="6705600" y="1998228"/>
          <a:ext cx="5057366" cy="4143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descr="Logotipo, nombre de la empresa&#10;&#10;Descripción generada automáticamente">
            <a:extLst>
              <a:ext uri="{FF2B5EF4-FFF2-40B4-BE49-F238E27FC236}">
                <a16:creationId xmlns:a16="http://schemas.microsoft.com/office/drawing/2014/main" id="{08842D9C-65DA-5E16-86AF-AFB34B2782B7}"/>
              </a:ext>
            </a:extLst>
          </p:cNvPr>
          <p:cNvPicPr>
            <a:picLocks noChangeAspect="1"/>
          </p:cNvPicPr>
          <p:nvPr/>
        </p:nvPicPr>
        <p:blipFill>
          <a:blip r:embed="rId7"/>
          <a:stretch>
            <a:fillRect/>
          </a:stretch>
        </p:blipFill>
        <p:spPr>
          <a:xfrm>
            <a:off x="2202679" y="4664909"/>
            <a:ext cx="2946400" cy="1657350"/>
          </a:xfrm>
          <a:prstGeom prst="rect">
            <a:avLst/>
          </a:prstGeom>
        </p:spPr>
      </p:pic>
      <p:sp>
        <p:nvSpPr>
          <p:cNvPr id="8" name="CuadroTexto 7">
            <a:extLst>
              <a:ext uri="{FF2B5EF4-FFF2-40B4-BE49-F238E27FC236}">
                <a16:creationId xmlns:a16="http://schemas.microsoft.com/office/drawing/2014/main" id="{120B3FD7-958D-277F-1417-CD077AD80CBD}"/>
              </a:ext>
            </a:extLst>
          </p:cNvPr>
          <p:cNvSpPr txBox="1"/>
          <p:nvPr/>
        </p:nvSpPr>
        <p:spPr>
          <a:xfrm>
            <a:off x="429034" y="2876613"/>
            <a:ext cx="6493691" cy="1477328"/>
          </a:xfrm>
          <a:prstGeom prst="rect">
            <a:avLst/>
          </a:prstGeom>
          <a:noFill/>
        </p:spPr>
        <p:txBody>
          <a:bodyPr wrap="square">
            <a:spAutoFit/>
          </a:bodyPr>
          <a:lstStyle/>
          <a:p>
            <a:r>
              <a:rPr lang="es-MX" sz="1800" b="0" i="0" u="none" strike="noStrike" dirty="0">
                <a:solidFill>
                  <a:srgbClr val="695D46"/>
                </a:solidFill>
                <a:effectLst/>
                <a:latin typeface="Open Sans" panose="020B0606030504020204" pitchFamily="34" charset="0"/>
              </a:rPr>
              <a:t>Metodología ágil de trabajo basada en Kanban, utilizando la herramienta Trello para la visualización de las tareas pendientes, en proceso y por ejecutar, además se presenta el siguiente esquema de organización, para la planificación, toma de decisiones y desarrollo dentro del proyecto:</a:t>
            </a:r>
            <a:endParaRPr lang="es-CO" dirty="0"/>
          </a:p>
        </p:txBody>
      </p:sp>
      <p:pic>
        <p:nvPicPr>
          <p:cNvPr id="9" name="Imagen 8" descr="Icono&#10;&#10;Descripción generada automáticamente">
            <a:extLst>
              <a:ext uri="{FF2B5EF4-FFF2-40B4-BE49-F238E27FC236}">
                <a16:creationId xmlns:a16="http://schemas.microsoft.com/office/drawing/2014/main" id="{F7474884-318E-6915-5FB6-1F29C28201DC}"/>
              </a:ext>
            </a:extLst>
          </p:cNvPr>
          <p:cNvPicPr>
            <a:picLocks noChangeAspect="1"/>
          </p:cNvPicPr>
          <p:nvPr/>
        </p:nvPicPr>
        <p:blipFill>
          <a:blip r:embed="rId8"/>
          <a:stretch>
            <a:fillRect/>
          </a:stretch>
        </p:blipFill>
        <p:spPr>
          <a:xfrm>
            <a:off x="11174168" y="0"/>
            <a:ext cx="1012147" cy="547237"/>
          </a:xfrm>
          <a:prstGeom prst="rect">
            <a:avLst/>
          </a:prstGeom>
        </p:spPr>
      </p:pic>
      <p:pic>
        <p:nvPicPr>
          <p:cNvPr id="10" name="Marcador de contenido 5" descr="Un dibujo con letras&#10;&#10;Descripción generada automáticamente con confianza baja">
            <a:extLst>
              <a:ext uri="{FF2B5EF4-FFF2-40B4-BE49-F238E27FC236}">
                <a16:creationId xmlns:a16="http://schemas.microsoft.com/office/drawing/2014/main" id="{C57F9F7E-D770-0DBF-63A9-91046C2800B0}"/>
              </a:ext>
            </a:extLst>
          </p:cNvPr>
          <p:cNvPicPr>
            <a:picLocks noGrp="1" noChangeAspect="1"/>
          </p:cNvPicPr>
          <p:nvPr>
            <p:ph idx="1"/>
          </p:nvPr>
        </p:nvPicPr>
        <p:blipFill>
          <a:blip r:embed="rId9"/>
          <a:stretch>
            <a:fillRect/>
          </a:stretch>
        </p:blipFill>
        <p:spPr>
          <a:xfrm>
            <a:off x="11194771" y="1"/>
            <a:ext cx="997229" cy="534572"/>
          </a:xfrm>
        </p:spPr>
      </p:pic>
    </p:spTree>
    <p:extLst>
      <p:ext uri="{BB962C8B-B14F-4D97-AF65-F5344CB8AC3E}">
        <p14:creationId xmlns:p14="http://schemas.microsoft.com/office/powerpoint/2010/main" val="168738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3053CB7-833B-AA28-4ECE-12E3603CCC03}"/>
              </a:ext>
            </a:extLst>
          </p:cNvPr>
          <p:cNvSpPr>
            <a:spLocks noGrp="1"/>
          </p:cNvSpPr>
          <p:nvPr>
            <p:ph type="title"/>
          </p:nvPr>
        </p:nvSpPr>
        <p:spPr>
          <a:xfrm>
            <a:off x="1096963" y="287338"/>
            <a:ext cx="10058400" cy="1449387"/>
          </a:xfrm>
        </p:spPr>
        <p:txBody>
          <a:bodyPr>
            <a:normAutofit/>
          </a:bodyPr>
          <a:lstStyle/>
          <a:p>
            <a:pPr algn="ctr"/>
            <a:r>
              <a:rPr lang="es-MX" cap="all" spc="200" dirty="0">
                <a:ea typeface="+mn-ea"/>
                <a:cs typeface="+mn-cs"/>
              </a:rPr>
              <a:t>Diagrama de gantt</a:t>
            </a:r>
          </a:p>
        </p:txBody>
      </p:sp>
      <p:pic>
        <p:nvPicPr>
          <p:cNvPr id="5" name="Imagen 4" descr="Icono&#10;&#10;Descripción generada automáticamente">
            <a:extLst>
              <a:ext uri="{FF2B5EF4-FFF2-40B4-BE49-F238E27FC236}">
                <a16:creationId xmlns:a16="http://schemas.microsoft.com/office/drawing/2014/main" id="{8EDC4ECF-1F21-CB50-24C2-3678E4D1EED3}"/>
              </a:ext>
            </a:extLst>
          </p:cNvPr>
          <p:cNvPicPr>
            <a:picLocks noChangeAspect="1"/>
          </p:cNvPicPr>
          <p:nvPr/>
        </p:nvPicPr>
        <p:blipFill>
          <a:blip r:embed="rId2"/>
          <a:stretch>
            <a:fillRect/>
          </a:stretch>
        </p:blipFill>
        <p:spPr>
          <a:xfrm>
            <a:off x="11174168" y="0"/>
            <a:ext cx="1012147" cy="547237"/>
          </a:xfrm>
          <a:prstGeom prst="rect">
            <a:avLst/>
          </a:prstGeom>
        </p:spPr>
      </p:pic>
      <p:pic>
        <p:nvPicPr>
          <p:cNvPr id="6" name="Marcador de contenido 5" descr="Un dibujo con letras&#10;&#10;Descripción generada automáticamente con confianza baja">
            <a:extLst>
              <a:ext uri="{FF2B5EF4-FFF2-40B4-BE49-F238E27FC236}">
                <a16:creationId xmlns:a16="http://schemas.microsoft.com/office/drawing/2014/main" id="{E658BDD3-2968-27F9-694B-4B43B6A2E236}"/>
              </a:ext>
            </a:extLst>
          </p:cNvPr>
          <p:cNvPicPr>
            <a:picLocks noChangeAspect="1"/>
          </p:cNvPicPr>
          <p:nvPr/>
        </p:nvPicPr>
        <p:blipFill>
          <a:blip r:embed="rId3"/>
          <a:stretch>
            <a:fillRect/>
          </a:stretch>
        </p:blipFill>
        <p:spPr>
          <a:xfrm>
            <a:off x="11194771" y="1"/>
            <a:ext cx="997229" cy="534572"/>
          </a:xfrm>
          <a:prstGeom prst="rect">
            <a:avLst/>
          </a:prstGeom>
        </p:spPr>
      </p:pic>
      <p:graphicFrame>
        <p:nvGraphicFramePr>
          <p:cNvPr id="18" name="Marcador de contenido 17">
            <a:extLst>
              <a:ext uri="{FF2B5EF4-FFF2-40B4-BE49-F238E27FC236}">
                <a16:creationId xmlns:a16="http://schemas.microsoft.com/office/drawing/2014/main" id="{FE6344F8-7582-9D27-222F-B37A48AF6927}"/>
              </a:ext>
            </a:extLst>
          </p:cNvPr>
          <p:cNvGraphicFramePr>
            <a:graphicFrameLocks noGrp="1"/>
          </p:cNvGraphicFramePr>
          <p:nvPr>
            <p:ph idx="1"/>
            <p:extLst>
              <p:ext uri="{D42A27DB-BD31-4B8C-83A1-F6EECF244321}">
                <p14:modId xmlns:p14="http://schemas.microsoft.com/office/powerpoint/2010/main" val="1214049142"/>
              </p:ext>
            </p:extLst>
          </p:nvPr>
        </p:nvGraphicFramePr>
        <p:xfrm>
          <a:off x="1096963" y="1836559"/>
          <a:ext cx="10058403" cy="4042133"/>
        </p:xfrm>
        <a:graphic>
          <a:graphicData uri="http://schemas.openxmlformats.org/drawingml/2006/table">
            <a:tbl>
              <a:tblPr/>
              <a:tblGrid>
                <a:gridCol w="1162068">
                  <a:extLst>
                    <a:ext uri="{9D8B030D-6E8A-4147-A177-3AD203B41FA5}">
                      <a16:colId xmlns:a16="http://schemas.microsoft.com/office/drawing/2014/main" val="4271573752"/>
                    </a:ext>
                  </a:extLst>
                </a:gridCol>
                <a:gridCol w="1162068">
                  <a:extLst>
                    <a:ext uri="{9D8B030D-6E8A-4147-A177-3AD203B41FA5}">
                      <a16:colId xmlns:a16="http://schemas.microsoft.com/office/drawing/2014/main" val="1046001251"/>
                    </a:ext>
                  </a:extLst>
                </a:gridCol>
                <a:gridCol w="1162068">
                  <a:extLst>
                    <a:ext uri="{9D8B030D-6E8A-4147-A177-3AD203B41FA5}">
                      <a16:colId xmlns:a16="http://schemas.microsoft.com/office/drawing/2014/main" val="3816933595"/>
                    </a:ext>
                  </a:extLst>
                </a:gridCol>
                <a:gridCol w="686040">
                  <a:extLst>
                    <a:ext uri="{9D8B030D-6E8A-4147-A177-3AD203B41FA5}">
                      <a16:colId xmlns:a16="http://schemas.microsoft.com/office/drawing/2014/main" val="2144690908"/>
                    </a:ext>
                  </a:extLst>
                </a:gridCol>
                <a:gridCol w="686040">
                  <a:extLst>
                    <a:ext uri="{9D8B030D-6E8A-4147-A177-3AD203B41FA5}">
                      <a16:colId xmlns:a16="http://schemas.microsoft.com/office/drawing/2014/main" val="582394468"/>
                    </a:ext>
                  </a:extLst>
                </a:gridCol>
                <a:gridCol w="686040">
                  <a:extLst>
                    <a:ext uri="{9D8B030D-6E8A-4147-A177-3AD203B41FA5}">
                      <a16:colId xmlns:a16="http://schemas.microsoft.com/office/drawing/2014/main" val="1007692362"/>
                    </a:ext>
                  </a:extLst>
                </a:gridCol>
                <a:gridCol w="595034">
                  <a:extLst>
                    <a:ext uri="{9D8B030D-6E8A-4147-A177-3AD203B41FA5}">
                      <a16:colId xmlns:a16="http://schemas.microsoft.com/office/drawing/2014/main" val="1817739677"/>
                    </a:ext>
                  </a:extLst>
                </a:gridCol>
                <a:gridCol w="595034">
                  <a:extLst>
                    <a:ext uri="{9D8B030D-6E8A-4147-A177-3AD203B41FA5}">
                      <a16:colId xmlns:a16="http://schemas.microsoft.com/office/drawing/2014/main" val="659783961"/>
                    </a:ext>
                  </a:extLst>
                </a:gridCol>
                <a:gridCol w="137432">
                  <a:extLst>
                    <a:ext uri="{9D8B030D-6E8A-4147-A177-3AD203B41FA5}">
                      <a16:colId xmlns:a16="http://schemas.microsoft.com/office/drawing/2014/main" val="544730013"/>
                    </a:ext>
                  </a:extLst>
                </a:gridCol>
                <a:gridCol w="112007">
                  <a:extLst>
                    <a:ext uri="{9D8B030D-6E8A-4147-A177-3AD203B41FA5}">
                      <a16:colId xmlns:a16="http://schemas.microsoft.com/office/drawing/2014/main" val="1081912513"/>
                    </a:ext>
                  </a:extLst>
                </a:gridCol>
                <a:gridCol w="112007">
                  <a:extLst>
                    <a:ext uri="{9D8B030D-6E8A-4147-A177-3AD203B41FA5}">
                      <a16:colId xmlns:a16="http://schemas.microsoft.com/office/drawing/2014/main" val="1020045992"/>
                    </a:ext>
                  </a:extLst>
                </a:gridCol>
                <a:gridCol w="92405">
                  <a:extLst>
                    <a:ext uri="{9D8B030D-6E8A-4147-A177-3AD203B41FA5}">
                      <a16:colId xmlns:a16="http://schemas.microsoft.com/office/drawing/2014/main" val="499419542"/>
                    </a:ext>
                  </a:extLst>
                </a:gridCol>
                <a:gridCol w="92405">
                  <a:extLst>
                    <a:ext uri="{9D8B030D-6E8A-4147-A177-3AD203B41FA5}">
                      <a16:colId xmlns:a16="http://schemas.microsoft.com/office/drawing/2014/main" val="3398849130"/>
                    </a:ext>
                  </a:extLst>
                </a:gridCol>
                <a:gridCol w="92405">
                  <a:extLst>
                    <a:ext uri="{9D8B030D-6E8A-4147-A177-3AD203B41FA5}">
                      <a16:colId xmlns:a16="http://schemas.microsoft.com/office/drawing/2014/main" val="2728323962"/>
                    </a:ext>
                  </a:extLst>
                </a:gridCol>
                <a:gridCol w="92405">
                  <a:extLst>
                    <a:ext uri="{9D8B030D-6E8A-4147-A177-3AD203B41FA5}">
                      <a16:colId xmlns:a16="http://schemas.microsoft.com/office/drawing/2014/main" val="353875958"/>
                    </a:ext>
                  </a:extLst>
                </a:gridCol>
                <a:gridCol w="92405">
                  <a:extLst>
                    <a:ext uri="{9D8B030D-6E8A-4147-A177-3AD203B41FA5}">
                      <a16:colId xmlns:a16="http://schemas.microsoft.com/office/drawing/2014/main" val="4058693622"/>
                    </a:ext>
                  </a:extLst>
                </a:gridCol>
                <a:gridCol w="112007">
                  <a:extLst>
                    <a:ext uri="{9D8B030D-6E8A-4147-A177-3AD203B41FA5}">
                      <a16:colId xmlns:a16="http://schemas.microsoft.com/office/drawing/2014/main" val="1800069160"/>
                    </a:ext>
                  </a:extLst>
                </a:gridCol>
                <a:gridCol w="112007">
                  <a:extLst>
                    <a:ext uri="{9D8B030D-6E8A-4147-A177-3AD203B41FA5}">
                      <a16:colId xmlns:a16="http://schemas.microsoft.com/office/drawing/2014/main" val="1237584641"/>
                    </a:ext>
                  </a:extLst>
                </a:gridCol>
                <a:gridCol w="92405">
                  <a:extLst>
                    <a:ext uri="{9D8B030D-6E8A-4147-A177-3AD203B41FA5}">
                      <a16:colId xmlns:a16="http://schemas.microsoft.com/office/drawing/2014/main" val="2455562556"/>
                    </a:ext>
                  </a:extLst>
                </a:gridCol>
                <a:gridCol w="92405">
                  <a:extLst>
                    <a:ext uri="{9D8B030D-6E8A-4147-A177-3AD203B41FA5}">
                      <a16:colId xmlns:a16="http://schemas.microsoft.com/office/drawing/2014/main" val="1568668388"/>
                    </a:ext>
                  </a:extLst>
                </a:gridCol>
                <a:gridCol w="92405">
                  <a:extLst>
                    <a:ext uri="{9D8B030D-6E8A-4147-A177-3AD203B41FA5}">
                      <a16:colId xmlns:a16="http://schemas.microsoft.com/office/drawing/2014/main" val="1844893973"/>
                    </a:ext>
                  </a:extLst>
                </a:gridCol>
                <a:gridCol w="92405">
                  <a:extLst>
                    <a:ext uri="{9D8B030D-6E8A-4147-A177-3AD203B41FA5}">
                      <a16:colId xmlns:a16="http://schemas.microsoft.com/office/drawing/2014/main" val="2270344399"/>
                    </a:ext>
                  </a:extLst>
                </a:gridCol>
                <a:gridCol w="112007">
                  <a:extLst>
                    <a:ext uri="{9D8B030D-6E8A-4147-A177-3AD203B41FA5}">
                      <a16:colId xmlns:a16="http://schemas.microsoft.com/office/drawing/2014/main" val="2792268198"/>
                    </a:ext>
                  </a:extLst>
                </a:gridCol>
                <a:gridCol w="92405">
                  <a:extLst>
                    <a:ext uri="{9D8B030D-6E8A-4147-A177-3AD203B41FA5}">
                      <a16:colId xmlns:a16="http://schemas.microsoft.com/office/drawing/2014/main" val="2745918042"/>
                    </a:ext>
                  </a:extLst>
                </a:gridCol>
                <a:gridCol w="92405">
                  <a:extLst>
                    <a:ext uri="{9D8B030D-6E8A-4147-A177-3AD203B41FA5}">
                      <a16:colId xmlns:a16="http://schemas.microsoft.com/office/drawing/2014/main" val="603630013"/>
                    </a:ext>
                  </a:extLst>
                </a:gridCol>
                <a:gridCol w="92405">
                  <a:extLst>
                    <a:ext uri="{9D8B030D-6E8A-4147-A177-3AD203B41FA5}">
                      <a16:colId xmlns:a16="http://schemas.microsoft.com/office/drawing/2014/main" val="350374985"/>
                    </a:ext>
                  </a:extLst>
                </a:gridCol>
                <a:gridCol w="92405">
                  <a:extLst>
                    <a:ext uri="{9D8B030D-6E8A-4147-A177-3AD203B41FA5}">
                      <a16:colId xmlns:a16="http://schemas.microsoft.com/office/drawing/2014/main" val="3739529612"/>
                    </a:ext>
                  </a:extLst>
                </a:gridCol>
                <a:gridCol w="92405">
                  <a:extLst>
                    <a:ext uri="{9D8B030D-6E8A-4147-A177-3AD203B41FA5}">
                      <a16:colId xmlns:a16="http://schemas.microsoft.com/office/drawing/2014/main" val="2868429697"/>
                    </a:ext>
                  </a:extLst>
                </a:gridCol>
                <a:gridCol w="112007">
                  <a:extLst>
                    <a:ext uri="{9D8B030D-6E8A-4147-A177-3AD203B41FA5}">
                      <a16:colId xmlns:a16="http://schemas.microsoft.com/office/drawing/2014/main" val="715237332"/>
                    </a:ext>
                  </a:extLst>
                </a:gridCol>
                <a:gridCol w="92405">
                  <a:extLst>
                    <a:ext uri="{9D8B030D-6E8A-4147-A177-3AD203B41FA5}">
                      <a16:colId xmlns:a16="http://schemas.microsoft.com/office/drawing/2014/main" val="801900791"/>
                    </a:ext>
                  </a:extLst>
                </a:gridCol>
                <a:gridCol w="92405">
                  <a:extLst>
                    <a:ext uri="{9D8B030D-6E8A-4147-A177-3AD203B41FA5}">
                      <a16:colId xmlns:a16="http://schemas.microsoft.com/office/drawing/2014/main" val="1151339486"/>
                    </a:ext>
                  </a:extLst>
                </a:gridCol>
                <a:gridCol w="92405">
                  <a:extLst>
                    <a:ext uri="{9D8B030D-6E8A-4147-A177-3AD203B41FA5}">
                      <a16:colId xmlns:a16="http://schemas.microsoft.com/office/drawing/2014/main" val="544739431"/>
                    </a:ext>
                  </a:extLst>
                </a:gridCol>
                <a:gridCol w="92405">
                  <a:extLst>
                    <a:ext uri="{9D8B030D-6E8A-4147-A177-3AD203B41FA5}">
                      <a16:colId xmlns:a16="http://schemas.microsoft.com/office/drawing/2014/main" val="171548422"/>
                    </a:ext>
                  </a:extLst>
                </a:gridCol>
                <a:gridCol w="92405">
                  <a:extLst>
                    <a:ext uri="{9D8B030D-6E8A-4147-A177-3AD203B41FA5}">
                      <a16:colId xmlns:a16="http://schemas.microsoft.com/office/drawing/2014/main" val="2240660630"/>
                    </a:ext>
                  </a:extLst>
                </a:gridCol>
                <a:gridCol w="92405">
                  <a:extLst>
                    <a:ext uri="{9D8B030D-6E8A-4147-A177-3AD203B41FA5}">
                      <a16:colId xmlns:a16="http://schemas.microsoft.com/office/drawing/2014/main" val="3322864963"/>
                    </a:ext>
                  </a:extLst>
                </a:gridCol>
                <a:gridCol w="92405">
                  <a:extLst>
                    <a:ext uri="{9D8B030D-6E8A-4147-A177-3AD203B41FA5}">
                      <a16:colId xmlns:a16="http://schemas.microsoft.com/office/drawing/2014/main" val="608636188"/>
                    </a:ext>
                  </a:extLst>
                </a:gridCol>
                <a:gridCol w="112007">
                  <a:extLst>
                    <a:ext uri="{9D8B030D-6E8A-4147-A177-3AD203B41FA5}">
                      <a16:colId xmlns:a16="http://schemas.microsoft.com/office/drawing/2014/main" val="1382323388"/>
                    </a:ext>
                  </a:extLst>
                </a:gridCol>
                <a:gridCol w="92405">
                  <a:extLst>
                    <a:ext uri="{9D8B030D-6E8A-4147-A177-3AD203B41FA5}">
                      <a16:colId xmlns:a16="http://schemas.microsoft.com/office/drawing/2014/main" val="353633750"/>
                    </a:ext>
                  </a:extLst>
                </a:gridCol>
                <a:gridCol w="92405">
                  <a:extLst>
                    <a:ext uri="{9D8B030D-6E8A-4147-A177-3AD203B41FA5}">
                      <a16:colId xmlns:a16="http://schemas.microsoft.com/office/drawing/2014/main" val="4043595090"/>
                    </a:ext>
                  </a:extLst>
                </a:gridCol>
                <a:gridCol w="92405">
                  <a:extLst>
                    <a:ext uri="{9D8B030D-6E8A-4147-A177-3AD203B41FA5}">
                      <a16:colId xmlns:a16="http://schemas.microsoft.com/office/drawing/2014/main" val="900063893"/>
                    </a:ext>
                  </a:extLst>
                </a:gridCol>
                <a:gridCol w="92405">
                  <a:extLst>
                    <a:ext uri="{9D8B030D-6E8A-4147-A177-3AD203B41FA5}">
                      <a16:colId xmlns:a16="http://schemas.microsoft.com/office/drawing/2014/main" val="954552979"/>
                    </a:ext>
                  </a:extLst>
                </a:gridCol>
                <a:gridCol w="92405">
                  <a:extLst>
                    <a:ext uri="{9D8B030D-6E8A-4147-A177-3AD203B41FA5}">
                      <a16:colId xmlns:a16="http://schemas.microsoft.com/office/drawing/2014/main" val="5075058"/>
                    </a:ext>
                  </a:extLst>
                </a:gridCol>
              </a:tblGrid>
              <a:tr h="346351">
                <a:tc rowSpan="3">
                  <a:txBody>
                    <a:bodyPr/>
                    <a:lstStyle/>
                    <a:p>
                      <a:pPr algn="ctr" fontAlgn="ctr"/>
                      <a:r>
                        <a:rPr lang="es-CO" sz="500" b="1" i="0" u="none" strike="noStrike">
                          <a:solidFill>
                            <a:srgbClr val="865640"/>
                          </a:solidFill>
                          <a:effectLst/>
                          <a:latin typeface="Bahnschrift Light" panose="020B0502040204020203" pitchFamily="34" charset="0"/>
                        </a:rPr>
                        <a:t>GRUPO 15 DTS-03</a:t>
                      </a:r>
                    </a:p>
                  </a:txBody>
                  <a:tcPr marL="0" marR="0" marT="0" marB="0" vert="vert27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0C9B6"/>
                    </a:solidFill>
                  </a:tcPr>
                </a:tc>
                <a:tc gridSpan="6">
                  <a:txBody>
                    <a:bodyPr/>
                    <a:lstStyle/>
                    <a:p>
                      <a:pPr algn="l" fontAlgn="ctr"/>
                      <a:r>
                        <a:rPr lang="es-MX" sz="500" b="0" i="1" u="none" strike="noStrike">
                          <a:solidFill>
                            <a:srgbClr val="9B8357"/>
                          </a:solidFill>
                          <a:effectLst/>
                          <a:latin typeface="Bahnschrift Light" panose="020B0502040204020203" pitchFamily="34" charset="0"/>
                        </a:rPr>
                        <a:t>RESPONSABLES: Camila Vaughan, César Anderson, Karent Bustos, Luis Ramos, Salomón Rodríguez</a:t>
                      </a:r>
                    </a:p>
                  </a:txBody>
                  <a:tcPr marL="129882"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9EBE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 Periodo resaltado:</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3D9CE"/>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3D9CE"/>
                    </a:solidFill>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pattFill prst="ltUpDiag">
                      <a:fgClr>
                        <a:srgbClr val="9B8357"/>
                      </a:fgClr>
                      <a:bgClr>
                        <a:srgbClr val="FFFFFF"/>
                      </a:bgClr>
                    </a:pattFill>
                  </a:tcPr>
                </a:tc>
                <a:tc gridSpan="5">
                  <a:txBody>
                    <a:bodyPr/>
                    <a:lstStyle/>
                    <a:p>
                      <a:pPr algn="l" fontAlgn="ctr"/>
                      <a:r>
                        <a:rPr lang="es-CO" sz="600" b="0" i="0" u="none" strike="noStrike">
                          <a:solidFill>
                            <a:srgbClr val="404040"/>
                          </a:solidFill>
                          <a:effectLst/>
                          <a:latin typeface="Bahnschrift Light" panose="020B0502040204020203" pitchFamily="34" charset="0"/>
                        </a:rPr>
                        <a:t>Duración del plan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pattFill prst="ltUpDiag">
                      <a:fgClr>
                        <a:srgbClr val="9B8357"/>
                      </a:fgClr>
                      <a:bgClr>
                        <a:srgbClr val="D8CDBA"/>
                      </a:bgClr>
                    </a:pattFill>
                  </a:tcPr>
                </a:tc>
                <a:tc gridSpan="4">
                  <a:txBody>
                    <a:bodyPr/>
                    <a:lstStyle/>
                    <a:p>
                      <a:pPr algn="l" fontAlgn="ctr"/>
                      <a:r>
                        <a:rPr lang="es-CO" sz="600" b="0" i="0" u="none" strike="noStrike">
                          <a:solidFill>
                            <a:srgbClr val="404040"/>
                          </a:solidFill>
                          <a:effectLst/>
                          <a:latin typeface="Bahnschrift Light" panose="020B0502040204020203" pitchFamily="34" charset="0"/>
                        </a:rPr>
                        <a:t>Inicio real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B8357"/>
                    </a:solidFill>
                  </a:tcPr>
                </a:tc>
                <a:tc gridSpan="5">
                  <a:txBody>
                    <a:bodyPr/>
                    <a:lstStyle/>
                    <a:p>
                      <a:pPr algn="l" fontAlgn="ctr"/>
                      <a:r>
                        <a:rPr lang="es-CO" sz="600" b="0" i="0" u="none" strike="noStrike">
                          <a:solidFill>
                            <a:srgbClr val="404040"/>
                          </a:solidFill>
                          <a:effectLst/>
                          <a:latin typeface="Bahnschrift Light" panose="020B0502040204020203" pitchFamily="34" charset="0"/>
                        </a:rPr>
                        <a:t>% Completado</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pattFill prst="ltUpDiag">
                      <a:fgClr>
                        <a:srgbClr val="9B8357"/>
                      </a:fgClr>
                      <a:bgClr>
                        <a:srgbClr val="D3D9CE"/>
                      </a:bgClr>
                    </a:pattFill>
                  </a:tcPr>
                </a:tc>
                <a:tc gridSpan="7">
                  <a:txBody>
                    <a:bodyPr/>
                    <a:lstStyle/>
                    <a:p>
                      <a:pPr algn="l" fontAlgn="ctr"/>
                      <a:r>
                        <a:rPr lang="es-CO" sz="600" b="0" i="0" u="none" strike="noStrike">
                          <a:solidFill>
                            <a:srgbClr val="404040"/>
                          </a:solidFill>
                          <a:effectLst/>
                          <a:latin typeface="Bahnschrift Light" panose="020B0502040204020203" pitchFamily="34" charset="0"/>
                        </a:rPr>
                        <a:t>Real (fuera del plan)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b"/>
                      <a:r>
                        <a:rPr lang="es-CO" sz="500" b="0" i="0" u="none" strike="noStrike">
                          <a:solidFill>
                            <a:srgbClr val="404040"/>
                          </a:solidFill>
                          <a:effectLst/>
                          <a:latin typeface="Bahnschrift Light" panose="020B0502040204020203" pitchFamily="34" charset="0"/>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4A088"/>
                    </a:solidFill>
                  </a:tcPr>
                </a:tc>
                <a:tc gridSpan="5">
                  <a:txBody>
                    <a:bodyPr/>
                    <a:lstStyle/>
                    <a:p>
                      <a:pPr algn="l" fontAlgn="ctr"/>
                      <a:r>
                        <a:rPr lang="es-CO" sz="600" b="0" i="0" u="none" strike="noStrike">
                          <a:solidFill>
                            <a:srgbClr val="404040"/>
                          </a:solidFill>
                          <a:effectLst/>
                          <a:latin typeface="Bahnschrift Light" panose="020B0502040204020203" pitchFamily="34" charset="0"/>
                        </a:rPr>
                        <a:t>% Completado (fuera del plan)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05542491"/>
                  </a:ext>
                </a:extLst>
              </a:tr>
              <a:tr h="239920">
                <a:tc vMerge="1">
                  <a:txBody>
                    <a:bodyPr/>
                    <a:lstStyle/>
                    <a:p>
                      <a:endParaRPr lang="es-CO"/>
                    </a:p>
                  </a:txBody>
                  <a:tcPr/>
                </a:tc>
                <a:tc rowSpan="2">
                  <a:txBody>
                    <a:bodyPr/>
                    <a:lstStyle/>
                    <a:p>
                      <a:pPr algn="ctr" fontAlgn="ctr"/>
                      <a:r>
                        <a:rPr lang="es-CO" sz="500" b="1" i="0" u="none" strike="noStrike">
                          <a:solidFill>
                            <a:srgbClr val="595959"/>
                          </a:solidFill>
                          <a:effectLst/>
                          <a:latin typeface="Bahnschrift Light" panose="020B0502040204020203" pitchFamily="34" charset="0"/>
                        </a:rPr>
                        <a:t>ACTIVIDAD</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ASIGNADO A</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INICIO DEL PLAN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DURACIÓN DEL PLAN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INICIO REAL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DURACIÓN REAL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rowSpan="2">
                  <a:txBody>
                    <a:bodyPr/>
                    <a:lstStyle/>
                    <a:p>
                      <a:pPr algn="ctr" fontAlgn="ctr"/>
                      <a:r>
                        <a:rPr lang="es-CO" sz="500" b="1" i="0" u="none" strike="noStrike">
                          <a:solidFill>
                            <a:srgbClr val="595959"/>
                          </a:solidFill>
                          <a:effectLst/>
                          <a:latin typeface="Bahnschrift Light" panose="020B0502040204020203" pitchFamily="34" charset="0"/>
                        </a:rPr>
                        <a:t>PORCENTAJE COMPLETADO</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gridSpan="34">
                  <a:txBody>
                    <a:bodyPr/>
                    <a:lstStyle/>
                    <a:p>
                      <a:pPr algn="l" fontAlgn="ctr"/>
                      <a:r>
                        <a:rPr lang="es-CO" sz="500" b="1" i="0" u="none" strike="noStrike">
                          <a:solidFill>
                            <a:srgbClr val="595959"/>
                          </a:solidFill>
                          <a:effectLst/>
                          <a:latin typeface="Bahnschrift Light" panose="020B0502040204020203" pitchFamily="34" charset="0"/>
                        </a:rPr>
                        <a:t>PERIODOS</a:t>
                      </a:r>
                    </a:p>
                  </a:txBody>
                  <a:tcPr marL="86588"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0C9B6"/>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72650237"/>
                  </a:ext>
                </a:extLst>
              </a:tr>
              <a:tr h="94705">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ctr" fontAlgn="b"/>
                      <a:r>
                        <a:rPr lang="es-CO" sz="500" b="1" i="0" u="none" strike="noStrike">
                          <a:solidFill>
                            <a:srgbClr val="595959"/>
                          </a:solidFill>
                          <a:effectLst/>
                          <a:latin typeface="Bahnschrift Light" panose="020B0502040204020203" pitchFamily="34" charset="0"/>
                        </a:rPr>
                        <a:t>1</a:t>
                      </a:r>
                    </a:p>
                  </a:txBody>
                  <a:tcPr marL="0" marR="0" marT="0" marB="0" anchor="b">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9B8357"/>
                      </a:solidFill>
                      <a:prstDash val="solid"/>
                      <a:round/>
                      <a:headEnd type="none" w="med" len="med"/>
                      <a:tailEnd type="none" w="med" len="med"/>
                    </a:lnB>
                    <a:solidFill>
                      <a:srgbClr val="D3D9CE"/>
                    </a:solidFill>
                  </a:tcPr>
                </a:tc>
                <a:tc>
                  <a:txBody>
                    <a:bodyPr/>
                    <a:lstStyle/>
                    <a:p>
                      <a:pPr algn="ctr" fontAlgn="b"/>
                      <a:r>
                        <a:rPr lang="es-CO" sz="500" b="1" i="0" u="none" strike="noStrike">
                          <a:solidFill>
                            <a:srgbClr val="595959"/>
                          </a:solidFill>
                          <a:effectLst/>
                          <a:latin typeface="Bahnschrift Light" panose="020B0502040204020203" pitchFamily="34" charset="0"/>
                        </a:rPr>
                        <a:t>2</a:t>
                      </a:r>
                    </a:p>
                  </a:txBody>
                  <a:tcPr marL="0" marR="0" marT="0" marB="0" anchor="b">
                    <a:lnL w="6350" cap="flat" cmpd="sng" algn="ctr">
                      <a:solidFill>
                        <a:srgbClr val="6F7B62"/>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7</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9</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10</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11</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17</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18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19</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21</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22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26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27</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29</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CDBA"/>
                    </a:solidFill>
                  </a:tcPr>
                </a:tc>
                <a:tc>
                  <a:txBody>
                    <a:bodyPr/>
                    <a:lstStyle/>
                    <a:p>
                      <a:pPr algn="ctr" fontAlgn="b"/>
                      <a:r>
                        <a:rPr lang="es-CO" sz="500" b="1" i="0" u="none" strike="noStrike">
                          <a:solidFill>
                            <a:srgbClr val="595959"/>
                          </a:solidFill>
                          <a:effectLst/>
                          <a:latin typeface="Bahnschrift Light" panose="020B0502040204020203" pitchFamily="34" charset="0"/>
                        </a:rPr>
                        <a:t>31</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b"/>
                      <a:r>
                        <a:rPr lang="es-CO" sz="500" b="1" i="0" u="none" strike="noStrike">
                          <a:solidFill>
                            <a:srgbClr val="595959"/>
                          </a:solidFill>
                          <a:effectLst/>
                          <a:latin typeface="Bahnschrift Light" panose="020B0502040204020203" pitchFamily="34" charset="0"/>
                        </a:rPr>
                        <a:t>#</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extLst>
                  <a:ext uri="{0D108BD9-81ED-4DB2-BD59-A6C34878D82A}">
                    <a16:rowId xmlns:a16="http://schemas.microsoft.com/office/drawing/2014/main" val="2432387913"/>
                  </a:ext>
                </a:extLst>
              </a:tr>
              <a:tr h="180391">
                <a:tc rowSpan="7">
                  <a:txBody>
                    <a:bodyPr/>
                    <a:lstStyle/>
                    <a:p>
                      <a:pPr algn="ctr" fontAlgn="ctr"/>
                      <a:r>
                        <a:rPr lang="es-CO" sz="500" b="1" i="0" u="none" strike="noStrike">
                          <a:solidFill>
                            <a:srgbClr val="404040"/>
                          </a:solidFill>
                          <a:effectLst/>
                          <a:latin typeface="Bahnschrift Light" panose="020B0502040204020203" pitchFamily="34" charset="0"/>
                        </a:rPr>
                        <a:t>SEMANA 1</a:t>
                      </a:r>
                    </a:p>
                  </a:txBody>
                  <a:tcPr marL="0" marR="0" marT="0" marB="0" vert="vert27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B8357"/>
                    </a:solidFill>
                  </a:tcPr>
                </a:tc>
                <a:tc>
                  <a:txBody>
                    <a:bodyPr/>
                    <a:lstStyle/>
                    <a:p>
                      <a:pPr algn="l" fontAlgn="ctr"/>
                      <a:r>
                        <a:rPr lang="es-CO" sz="500" b="1" i="0" u="none" strike="noStrike">
                          <a:solidFill>
                            <a:srgbClr val="404040"/>
                          </a:solidFill>
                          <a:effectLst/>
                          <a:latin typeface="Bahnschrift Light" panose="020B0502040204020203" pitchFamily="34" charset="0"/>
                        </a:rPr>
                        <a:t>ANALISIS DEL PROYECTO GENETAL</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9B8357"/>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179671647"/>
                  </a:ext>
                </a:extLst>
              </a:tr>
              <a:tr h="248038">
                <a:tc vMerge="1">
                  <a:txBody>
                    <a:bodyPr/>
                    <a:lstStyle/>
                    <a:p>
                      <a:endParaRPr lang="es-CO"/>
                    </a:p>
                  </a:txBody>
                  <a:tcPr/>
                </a:tc>
                <a:tc>
                  <a:txBody>
                    <a:bodyPr/>
                    <a:lstStyle/>
                    <a:p>
                      <a:pPr algn="l" fontAlgn="ctr"/>
                      <a:r>
                        <a:rPr lang="es-MX" sz="500" b="1" i="0" u="none" strike="noStrike">
                          <a:solidFill>
                            <a:srgbClr val="404040"/>
                          </a:solidFill>
                          <a:effectLst/>
                          <a:latin typeface="Bahnschrift Light" panose="020B0502040204020203" pitchFamily="34" charset="0"/>
                        </a:rPr>
                        <a:t>EVACUACION DE DUDAS Y PRIMERA PUESTA EN MARCHA</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59552487"/>
                  </a:ext>
                </a:extLst>
              </a:tr>
              <a:tr h="270587">
                <a:tc vMerge="1">
                  <a:txBody>
                    <a:bodyPr/>
                    <a:lstStyle/>
                    <a:p>
                      <a:endParaRPr lang="es-CO"/>
                    </a:p>
                  </a:txBody>
                  <a:tcPr/>
                </a:tc>
                <a:tc>
                  <a:txBody>
                    <a:bodyPr/>
                    <a:lstStyle/>
                    <a:p>
                      <a:pPr algn="l" fontAlgn="ctr"/>
                      <a:r>
                        <a:rPr lang="es-MX" sz="500" b="1" i="0" u="none" strike="noStrike">
                          <a:solidFill>
                            <a:srgbClr val="404040"/>
                          </a:solidFill>
                          <a:effectLst/>
                          <a:latin typeface="Bahnschrift Light" panose="020B0502040204020203" pitchFamily="34" charset="0"/>
                        </a:rPr>
                        <a:t>DETERMINACION DE LAS INCUMBENCIAS DEL PROYECTO</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dirty="0">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4158034000"/>
                  </a:ext>
                </a:extLst>
              </a:tr>
              <a:tr h="131686">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EXTRACCION DE LOS DATOS</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CA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3</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3</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4513958"/>
                  </a:ext>
                </a:extLst>
              </a:tr>
              <a:tr h="131686">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SELECCIÓN DE LOS KPIs</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KB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sng"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543901175"/>
                  </a:ext>
                </a:extLst>
              </a:tr>
              <a:tr h="131686">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PROPUESTA DE PROYECTO</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KB </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4A088"/>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784268125"/>
                  </a:ext>
                </a:extLst>
              </a:tr>
              <a:tr h="131686">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HOJA DE RUTA</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KB</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5</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3</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100%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8357"/>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253875467"/>
                  </a:ext>
                </a:extLst>
              </a:tr>
              <a:tr h="180391">
                <a:tc rowSpan="5">
                  <a:txBody>
                    <a:bodyPr/>
                    <a:lstStyle/>
                    <a:p>
                      <a:pPr algn="ctr" fontAlgn="ctr"/>
                      <a:r>
                        <a:rPr lang="es-CO" sz="500" b="1" i="0" u="none" strike="noStrike">
                          <a:solidFill>
                            <a:srgbClr val="404040"/>
                          </a:solidFill>
                          <a:effectLst/>
                          <a:latin typeface="Bahnschrift Light" panose="020B0502040204020203" pitchFamily="34" charset="0"/>
                        </a:rPr>
                        <a:t>SEMANA 2</a:t>
                      </a:r>
                    </a:p>
                  </a:txBody>
                  <a:tcPr marL="0" marR="0" marT="0" marB="0" vert="vert27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A2AE91"/>
                    </a:solidFill>
                  </a:tcPr>
                </a:tc>
                <a:tc>
                  <a:txBody>
                    <a:bodyPr/>
                    <a:lstStyle/>
                    <a:p>
                      <a:pPr algn="l" fontAlgn="ctr"/>
                      <a:r>
                        <a:rPr lang="es-MX" sz="500" b="1" i="0" u="none" strike="noStrike">
                          <a:solidFill>
                            <a:srgbClr val="404040"/>
                          </a:solidFill>
                          <a:effectLst/>
                          <a:latin typeface="Bahnschrift Light" panose="020B0502040204020203" pitchFamily="34" charset="0"/>
                        </a:rPr>
                        <a:t>SELECCIÓN Y CLASIFICACION  DE DATOS</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CA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6</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514956583"/>
                  </a:ext>
                </a:extLst>
              </a:tr>
              <a:tr h="193019">
                <a:tc vMerge="1">
                  <a:txBody>
                    <a:bodyPr/>
                    <a:lstStyle/>
                    <a:p>
                      <a:endParaRPr lang="es-CO"/>
                    </a:p>
                  </a:txBody>
                  <a:tcPr/>
                </a:tc>
                <a:tc>
                  <a:txBody>
                    <a:bodyPr/>
                    <a:lstStyle/>
                    <a:p>
                      <a:pPr algn="l" fontAlgn="ctr"/>
                      <a:r>
                        <a:rPr lang="es-MX" sz="500" b="1" i="0" u="none" strike="noStrike">
                          <a:solidFill>
                            <a:srgbClr val="404040"/>
                          </a:solidFill>
                          <a:effectLst/>
                          <a:latin typeface="Bahnschrift Light" panose="020B0502040204020203" pitchFamily="34" charset="0"/>
                        </a:rPr>
                        <a:t>CARGA DE LOS DATOS AL DATA WAREHOUSE</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CA - LR </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7</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6456838"/>
                  </a:ext>
                </a:extLst>
              </a:tr>
              <a:tr h="180391">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PIPELINES PARA ALIMENTAR EL DATA WAREHOUSE</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8</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856929165"/>
                  </a:ext>
                </a:extLst>
              </a:tr>
              <a:tr h="180391">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AUTOMATIZACION DEL DATA WAREHOUSE</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KB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9</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78254047"/>
                  </a:ext>
                </a:extLst>
              </a:tr>
              <a:tr h="149725">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VALIDACION DE LOS DATOS</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CA - LR </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9</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4099095953"/>
                  </a:ext>
                </a:extLst>
              </a:tr>
              <a:tr h="149725">
                <a:tc rowSpan="2">
                  <a:txBody>
                    <a:bodyPr/>
                    <a:lstStyle/>
                    <a:p>
                      <a:pPr algn="ctr" fontAlgn="ctr"/>
                      <a:r>
                        <a:rPr lang="es-CO" sz="500" b="1" i="0" u="none" strike="noStrike">
                          <a:solidFill>
                            <a:srgbClr val="404040"/>
                          </a:solidFill>
                          <a:effectLst/>
                          <a:latin typeface="Bahnschrift Light" panose="020B0502040204020203" pitchFamily="34" charset="0"/>
                        </a:rPr>
                        <a:t>SEMANA 3</a:t>
                      </a:r>
                    </a:p>
                  </a:txBody>
                  <a:tcPr marL="0" marR="0" marT="0" marB="0" vert="vert27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B8357"/>
                    </a:solidFill>
                  </a:tcPr>
                </a:tc>
                <a:tc>
                  <a:txBody>
                    <a:bodyPr/>
                    <a:lstStyle/>
                    <a:p>
                      <a:pPr algn="l" fontAlgn="ctr"/>
                      <a:r>
                        <a:rPr lang="es-CO" sz="500" b="1" i="0" u="none" strike="noStrike">
                          <a:solidFill>
                            <a:srgbClr val="404040"/>
                          </a:solidFill>
                          <a:effectLst/>
                          <a:latin typeface="Bahnschrift Light" panose="020B0502040204020203" pitchFamily="34" charset="0"/>
                        </a:rPr>
                        <a:t>ANALISIS DE LOS DATOS</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476959327"/>
                  </a:ext>
                </a:extLst>
              </a:tr>
              <a:tr h="360782">
                <a:tc vMerge="1">
                  <a:txBody>
                    <a:bodyPr/>
                    <a:lstStyle/>
                    <a:p>
                      <a:endParaRPr lang="es-CO"/>
                    </a:p>
                  </a:txBody>
                  <a:tcPr/>
                </a:tc>
                <a:tc>
                  <a:txBody>
                    <a:bodyPr/>
                    <a:lstStyle/>
                    <a:p>
                      <a:pPr algn="l" fontAlgn="ctr"/>
                      <a:r>
                        <a:rPr lang="es-MX" sz="500" b="1" i="0" u="none" strike="noStrike">
                          <a:solidFill>
                            <a:srgbClr val="404040"/>
                          </a:solidFill>
                          <a:effectLst/>
                          <a:latin typeface="Bahnschrift Light" panose="020B0502040204020203" pitchFamily="34" charset="0"/>
                        </a:rPr>
                        <a:t>DESARROLLO E INTRODUCCION DE LOS ALGORITMOS DE MACHINE LEARNING</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11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4</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BE6DC"/>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443912415"/>
                  </a:ext>
                </a:extLst>
              </a:tr>
              <a:tr h="180391">
                <a:tc rowSpan="4">
                  <a:txBody>
                    <a:bodyPr/>
                    <a:lstStyle/>
                    <a:p>
                      <a:pPr algn="ctr" fontAlgn="ctr"/>
                      <a:r>
                        <a:rPr lang="es-CO" sz="500" b="1" i="0" u="none" strike="noStrike">
                          <a:solidFill>
                            <a:srgbClr val="404040"/>
                          </a:solidFill>
                          <a:effectLst/>
                          <a:latin typeface="Bahnschrift Light" panose="020B0502040204020203" pitchFamily="34" charset="0"/>
                        </a:rPr>
                        <a:t>SEMANA 4</a:t>
                      </a:r>
                    </a:p>
                  </a:txBody>
                  <a:tcPr marL="0" marR="0" marT="0" marB="0" vert="vert27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A2AE91"/>
                    </a:solidFill>
                  </a:tcPr>
                </a:tc>
                <a:tc>
                  <a:txBody>
                    <a:bodyPr/>
                    <a:lstStyle/>
                    <a:p>
                      <a:pPr algn="l" fontAlgn="ctr"/>
                      <a:r>
                        <a:rPr lang="es-MX" sz="500" b="1" i="0" u="none" strike="noStrike">
                          <a:solidFill>
                            <a:srgbClr val="404040"/>
                          </a:solidFill>
                          <a:effectLst/>
                          <a:latin typeface="Bahnschrift Light" panose="020B0502040204020203" pitchFamily="34" charset="0"/>
                        </a:rPr>
                        <a:t>PREPARACION DE LA DEMO FINAL </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16</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dirty="0">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7805927"/>
                  </a:ext>
                </a:extLst>
              </a:tr>
              <a:tr h="180391">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DOCUMENTACION GENERAL DEL PROYECTO</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17</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2</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13830953"/>
                  </a:ext>
                </a:extLst>
              </a:tr>
              <a:tr h="180391">
                <a:tc vMerge="1">
                  <a:txBody>
                    <a:bodyPr/>
                    <a:lstStyle/>
                    <a:p>
                      <a:endParaRPr lang="es-CO"/>
                    </a:p>
                  </a:txBody>
                  <a:tcPr/>
                </a:tc>
                <a:tc>
                  <a:txBody>
                    <a:bodyPr/>
                    <a:lstStyle/>
                    <a:p>
                      <a:pPr algn="l" fontAlgn="ctr"/>
                      <a:r>
                        <a:rPr lang="es-CO" sz="500" b="1" i="0" u="none" strike="noStrike">
                          <a:solidFill>
                            <a:srgbClr val="404040"/>
                          </a:solidFill>
                          <a:effectLst/>
                          <a:latin typeface="Bahnschrift Light" panose="020B0502040204020203" pitchFamily="34" charset="0"/>
                        </a:rPr>
                        <a:t>GLOSARIO</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18</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447834459"/>
                  </a:ext>
                </a:extLst>
              </a:tr>
              <a:tr h="180391">
                <a:tc vMerge="1">
                  <a:txBody>
                    <a:bodyPr/>
                    <a:lstStyle/>
                    <a:p>
                      <a:endParaRPr lang="es-CO"/>
                    </a:p>
                  </a:txBody>
                  <a:tcPr/>
                </a:tc>
                <a:tc>
                  <a:txBody>
                    <a:bodyPr/>
                    <a:lstStyle/>
                    <a:p>
                      <a:pPr algn="l" fontAlgn="ctr"/>
                      <a:r>
                        <a:rPr lang="es-MX" sz="500" b="1" i="0" u="none" strike="noStrike">
                          <a:solidFill>
                            <a:srgbClr val="404040"/>
                          </a:solidFill>
                          <a:effectLst/>
                          <a:latin typeface="Bahnschrift Light" panose="020B0502040204020203" pitchFamily="34" charset="0"/>
                        </a:rPr>
                        <a:t>DETALLES / RETOQUES FINALES AL PROYECTO</a:t>
                      </a:r>
                    </a:p>
                  </a:txBody>
                  <a:tcPr marL="43294"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l" fontAlgn="ctr"/>
                      <a:r>
                        <a:rPr lang="es-CO" sz="500" b="1" i="0" u="none" strike="noStrike">
                          <a:solidFill>
                            <a:srgbClr val="404040"/>
                          </a:solidFill>
                          <a:effectLst/>
                          <a:latin typeface="Bahnschrift Light" panose="020B0502040204020203" pitchFamily="34" charset="0"/>
                        </a:rPr>
                        <a:t>CV - CA - KB - LR - SR</a:t>
                      </a:r>
                    </a:p>
                  </a:txBody>
                  <a:tcPr marL="43294" marR="0" marT="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19</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1</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0" i="0" u="none" strike="noStrike">
                          <a:solidFill>
                            <a:srgbClr val="404040"/>
                          </a:solidFill>
                          <a:effectLst/>
                          <a:latin typeface="Bahnschrift Light" panose="020B0502040204020203" pitchFamily="34" charset="0"/>
                        </a:rPr>
                        <a:t> </a:t>
                      </a:r>
                    </a:p>
                  </a:txBody>
                  <a:tcPr marL="0" marR="0" marT="0"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r>
                        <a:rPr lang="es-CO" sz="600" b="1" i="0" u="none" strike="noStrike">
                          <a:solidFill>
                            <a:srgbClr val="9B8357"/>
                          </a:solidFill>
                          <a:effectLst/>
                          <a:latin typeface="Bahnschrift Light" panose="020B0502040204020203" pitchFamily="34" charset="0"/>
                        </a:rPr>
                        <a:t>0%</a:t>
                      </a:r>
                    </a:p>
                  </a:txBody>
                  <a:tcPr marL="0" marR="0" marT="0" marB="0" anchor="ctr">
                    <a:lnL>
                      <a:noFill/>
                    </a:lnL>
                    <a:lnR w="6350" cap="flat" cmpd="sng" algn="ctr">
                      <a:solidFill>
                        <a:srgbClr val="6F7B62"/>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0E4DA"/>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w="6350" cap="flat" cmpd="sng" algn="ctr">
                      <a:solidFill>
                        <a:srgbClr val="6F7B62"/>
                      </a:solidFill>
                      <a:prstDash val="solid"/>
                      <a:round/>
                      <a:headEnd type="none" w="med" len="med"/>
                      <a:tailEnd type="none" w="med" len="med"/>
                    </a:lnR>
                    <a:lnT w="6350" cap="flat" cmpd="sng" algn="ctr">
                      <a:solidFill>
                        <a:srgbClr val="D3D9CE"/>
                      </a:solidFill>
                      <a:prstDash val="solid"/>
                      <a:round/>
                      <a:headEnd type="none" w="med" len="med"/>
                      <a:tailEnd type="none" w="med" len="med"/>
                    </a:lnT>
                    <a:lnB w="6350" cap="flat" cmpd="sng" algn="ctr">
                      <a:solidFill>
                        <a:srgbClr val="D3D9CE"/>
                      </a:solidFill>
                      <a:prstDash val="solid"/>
                      <a:round/>
                      <a:headEnd type="none" w="med" len="med"/>
                      <a:tailEnd type="none" w="med" len="med"/>
                    </a:lnB>
                    <a:solidFill>
                      <a:srgbClr val="D3D9CE"/>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w="6350" cap="flat" cmpd="sng" algn="ctr">
                      <a:solidFill>
                        <a:srgbClr val="6F7B62"/>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9B8357"/>
                      </a:fgClr>
                      <a:bgClr>
                        <a:srgbClr val="FFFFFF"/>
                      </a:bgClr>
                    </a:patt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s-CO" sz="500" b="0" i="0" u="none" strike="noStrike">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s-CO" sz="500" b="0" i="0" u="none" strike="noStrike" dirty="0">
                        <a:solidFill>
                          <a:srgbClr val="404040"/>
                        </a:solidFill>
                        <a:effectLst/>
                        <a:latin typeface="Bahnschrift Light" panose="020B0502040204020203"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887064789"/>
                  </a:ext>
                </a:extLst>
              </a:tr>
            </a:tbl>
          </a:graphicData>
        </a:graphic>
      </p:graphicFrame>
    </p:spTree>
    <p:extLst>
      <p:ext uri="{BB962C8B-B14F-4D97-AF65-F5344CB8AC3E}">
        <p14:creationId xmlns:p14="http://schemas.microsoft.com/office/powerpoint/2010/main" val="340471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6">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48">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50">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52">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826769-FC97-73C9-BD9A-A0E221C5D46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GRACIAS</a:t>
            </a:r>
          </a:p>
        </p:txBody>
      </p:sp>
      <p:pic>
        <p:nvPicPr>
          <p:cNvPr id="6" name="Imagen 5" descr="Un dibujo con letras&#10;&#10;Descripción generada automáticamente con confianza baja">
            <a:extLst>
              <a:ext uri="{FF2B5EF4-FFF2-40B4-BE49-F238E27FC236}">
                <a16:creationId xmlns:a16="http://schemas.microsoft.com/office/drawing/2014/main" id="{010DB54E-43B3-6514-B42C-8F46F16EEA13}"/>
              </a:ext>
            </a:extLst>
          </p:cNvPr>
          <p:cNvPicPr>
            <a:picLocks noChangeAspect="1"/>
          </p:cNvPicPr>
          <p:nvPr/>
        </p:nvPicPr>
        <p:blipFill>
          <a:blip r:embed="rId2"/>
          <a:stretch>
            <a:fillRect/>
          </a:stretch>
        </p:blipFill>
        <p:spPr>
          <a:xfrm>
            <a:off x="633999" y="2091719"/>
            <a:ext cx="4001315" cy="2144935"/>
          </a:xfrm>
          <a:prstGeom prst="rect">
            <a:avLst/>
          </a:prstGeom>
        </p:spPr>
      </p:pic>
      <p:cxnSp>
        <p:nvCxnSpPr>
          <p:cNvPr id="63" name="Straight Connector 54">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1DAF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491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497B96A5-ED07-F405-1F28-BAE1846A1073}"/>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cap="all">
                <a:solidFill>
                  <a:srgbClr val="FFFFFF"/>
                </a:solidFill>
              </a:rPr>
              <a:t>agenda</a:t>
            </a:r>
          </a:p>
        </p:txBody>
      </p:sp>
      <p:sp>
        <p:nvSpPr>
          <p:cNvPr id="29" name="Rectangle 2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Marcador de contenido 5" descr="Un dibujo con letras&#10;&#10;Descripción generada automáticamente con confianza baja">
            <a:extLst>
              <a:ext uri="{FF2B5EF4-FFF2-40B4-BE49-F238E27FC236}">
                <a16:creationId xmlns:a16="http://schemas.microsoft.com/office/drawing/2014/main" id="{8917DCFD-AA56-790F-F5A1-0E23F32DCA6B}"/>
              </a:ext>
            </a:extLst>
          </p:cNvPr>
          <p:cNvPicPr>
            <a:picLocks noGrp="1" noChangeAspect="1"/>
          </p:cNvPicPr>
          <p:nvPr>
            <p:ph idx="1"/>
          </p:nvPr>
        </p:nvPicPr>
        <p:blipFill>
          <a:blip r:embed="rId2"/>
          <a:stretch>
            <a:fillRect/>
          </a:stretch>
        </p:blipFill>
        <p:spPr>
          <a:xfrm>
            <a:off x="11194771" y="1"/>
            <a:ext cx="997229" cy="534572"/>
          </a:xfrm>
        </p:spPr>
      </p:pic>
      <p:graphicFrame>
        <p:nvGraphicFramePr>
          <p:cNvPr id="21" name="CuadroTexto 6">
            <a:extLst>
              <a:ext uri="{FF2B5EF4-FFF2-40B4-BE49-F238E27FC236}">
                <a16:creationId xmlns:a16="http://schemas.microsoft.com/office/drawing/2014/main" id="{75DB3485-8A72-1427-09D7-E2BED2FD25BE}"/>
              </a:ext>
            </a:extLst>
          </p:cNvPr>
          <p:cNvGraphicFramePr/>
          <p:nvPr>
            <p:extLst>
              <p:ext uri="{D42A27DB-BD31-4B8C-83A1-F6EECF244321}">
                <p14:modId xmlns:p14="http://schemas.microsoft.com/office/powerpoint/2010/main" val="133059918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407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s-CO" sz="4400" b="1" dirty="0">
                <a:solidFill>
                  <a:srgbClr val="2D3051"/>
                </a:solidFill>
                <a:latin typeface="Trade Gothic Inline" panose="020B0504030203020204" pitchFamily="34" charset="0"/>
              </a:rPr>
              <a:t>En datos</a:t>
            </a:r>
            <a:endParaRPr lang="es-CO" sz="4400" dirty="0">
              <a:solidFill>
                <a:srgbClr val="2D3051"/>
              </a:solidFill>
              <a:latin typeface="Trade Gothic Inline" panose="020B0504030203020204" pitchFamily="34" charset="0"/>
            </a:endParaRPr>
          </a:p>
        </p:txBody>
      </p:sp>
      <p:pic>
        <p:nvPicPr>
          <p:cNvPr id="25" name="Marcador de contenido 24" descr="Pantalla de video juego en la mano&#10;&#10;Descripción generada automáticamente con confianza baja">
            <a:extLst>
              <a:ext uri="{FF2B5EF4-FFF2-40B4-BE49-F238E27FC236}">
                <a16:creationId xmlns:a16="http://schemas.microsoft.com/office/drawing/2014/main" id="{61245079-DCA7-6C36-8E39-7C8FD13807C9}"/>
              </a:ext>
            </a:extLst>
          </p:cNvPr>
          <p:cNvPicPr>
            <a:picLocks noGrp="1" noChangeAspect="1"/>
          </p:cNvPicPr>
          <p:nvPr>
            <p:ph idx="1"/>
          </p:nvPr>
        </p:nvPicPr>
        <p:blipFill rotWithShape="1">
          <a:blip r:embed="rId4"/>
          <a:srcRect l="33470"/>
          <a:stretch/>
        </p:blipFill>
        <p:spPr>
          <a:xfrm>
            <a:off x="4075043" y="10"/>
            <a:ext cx="8111272" cy="6328219"/>
          </a:xfrm>
          <a:prstGeom prst="rect">
            <a:avLst/>
          </a:prstGeom>
        </p:spPr>
      </p:pic>
      <p:sp>
        <p:nvSpPr>
          <p:cNvPr id="17" name="CuadroTexto 16">
            <a:extLst>
              <a:ext uri="{FF2B5EF4-FFF2-40B4-BE49-F238E27FC236}">
                <a16:creationId xmlns:a16="http://schemas.microsoft.com/office/drawing/2014/main" id="{00A29692-6D5A-276E-0F9F-DBD08A34E579}"/>
              </a:ext>
            </a:extLst>
          </p:cNvPr>
          <p:cNvSpPr txBox="1"/>
          <p:nvPr/>
        </p:nvSpPr>
        <p:spPr>
          <a:xfrm>
            <a:off x="492371" y="2790855"/>
            <a:ext cx="3084844" cy="3311766"/>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600" dirty="0">
              <a:solidFill>
                <a:schemeClr val="tx1">
                  <a:lumMod val="75000"/>
                  <a:lumOff val="25000"/>
                </a:schemeClr>
              </a:solidFill>
            </a:endParaRPr>
          </a:p>
        </p:txBody>
      </p:sp>
      <p:pic>
        <p:nvPicPr>
          <p:cNvPr id="27" name="Imagen 26" descr="Icono&#10;&#10;Descripción generada automáticamente">
            <a:extLst>
              <a:ext uri="{FF2B5EF4-FFF2-40B4-BE49-F238E27FC236}">
                <a16:creationId xmlns:a16="http://schemas.microsoft.com/office/drawing/2014/main" id="{2092531B-2F87-F2DE-8D6C-39933F3E6030}"/>
              </a:ext>
            </a:extLst>
          </p:cNvPr>
          <p:cNvPicPr>
            <a:picLocks noChangeAspect="1"/>
          </p:cNvPicPr>
          <p:nvPr/>
        </p:nvPicPr>
        <p:blipFill>
          <a:blip r:embed="rId5"/>
          <a:stretch>
            <a:fillRect/>
          </a:stretch>
        </p:blipFill>
        <p:spPr>
          <a:xfrm>
            <a:off x="11174168" y="0"/>
            <a:ext cx="1012147" cy="547237"/>
          </a:xfrm>
          <a:prstGeom prst="rect">
            <a:avLst/>
          </a:prstGeom>
        </p:spPr>
      </p:pic>
      <p:sp>
        <p:nvSpPr>
          <p:cNvPr id="28" name="CuadroTexto 27">
            <a:extLst>
              <a:ext uri="{FF2B5EF4-FFF2-40B4-BE49-F238E27FC236}">
                <a16:creationId xmlns:a16="http://schemas.microsoft.com/office/drawing/2014/main" id="{67143F1F-BF72-6A6C-0CAD-415112EA91DB}"/>
              </a:ext>
            </a:extLst>
          </p:cNvPr>
          <p:cNvSpPr txBox="1"/>
          <p:nvPr/>
        </p:nvSpPr>
        <p:spPr>
          <a:xfrm>
            <a:off x="590927" y="3628571"/>
            <a:ext cx="2573187" cy="1754326"/>
          </a:xfrm>
          <a:prstGeom prst="rect">
            <a:avLst/>
          </a:prstGeom>
          <a:noFill/>
        </p:spPr>
        <p:txBody>
          <a:bodyPr wrap="square" rtlCol="0">
            <a:spAutoFit/>
          </a:bodyPr>
          <a:lstStyle/>
          <a:p>
            <a:pPr algn="r"/>
            <a:r>
              <a:rPr lang="es-MX" cap="all" spc="200" dirty="0">
                <a:solidFill>
                  <a:schemeClr val="tx2"/>
                </a:solidFill>
                <a:latin typeface="+mj-lt"/>
              </a:rPr>
              <a:t>…basamos nuestro trabajo para brindar análisis y soluciones inteligentes </a:t>
            </a:r>
            <a:endParaRPr lang="es-CO" cap="all" spc="200" dirty="0">
              <a:solidFill>
                <a:schemeClr val="tx2"/>
              </a:solidFill>
              <a:latin typeface="+mj-lt"/>
            </a:endParaRPr>
          </a:p>
        </p:txBody>
      </p:sp>
      <p:pic>
        <p:nvPicPr>
          <p:cNvPr id="29" name="Marcador de contenido 5" descr="Un dibujo con letras&#10;&#10;Descripción generada automáticamente con confianza baja">
            <a:extLst>
              <a:ext uri="{FF2B5EF4-FFF2-40B4-BE49-F238E27FC236}">
                <a16:creationId xmlns:a16="http://schemas.microsoft.com/office/drawing/2014/main" id="{557B385F-3E11-B6DC-AE4A-96936403387D}"/>
              </a:ext>
            </a:extLst>
          </p:cNvPr>
          <p:cNvPicPr>
            <a:picLocks noChangeAspect="1"/>
          </p:cNvPicPr>
          <p:nvPr/>
        </p:nvPicPr>
        <p:blipFill>
          <a:blip r:embed="rId6"/>
          <a:stretch>
            <a:fillRect/>
          </a:stretch>
        </p:blipFill>
        <p:spPr>
          <a:xfrm>
            <a:off x="11194771" y="1"/>
            <a:ext cx="997229" cy="534572"/>
          </a:xfrm>
          <a:prstGeom prst="rect">
            <a:avLst/>
          </a:prstGeom>
        </p:spPr>
      </p:pic>
    </p:spTree>
    <p:extLst>
      <p:ext uri="{BB962C8B-B14F-4D97-AF65-F5344CB8AC3E}">
        <p14:creationId xmlns:p14="http://schemas.microsoft.com/office/powerpoint/2010/main" val="2655225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8CAFF-6839-052E-5FEE-6B2F75268744}"/>
              </a:ext>
            </a:extLst>
          </p:cNvPr>
          <p:cNvSpPr>
            <a:spLocks noGrp="1"/>
          </p:cNvSpPr>
          <p:nvPr>
            <p:ph type="title"/>
          </p:nvPr>
        </p:nvSpPr>
        <p:spPr>
          <a:ln>
            <a:noFill/>
          </a:ln>
        </p:spPr>
        <p:txBody>
          <a:bodyPr>
            <a:normAutofit/>
          </a:bodyPr>
          <a:lstStyle/>
          <a:p>
            <a:pPr algn="ctr"/>
            <a:r>
              <a:rPr lang="es-MX" cap="all" spc="200" dirty="0">
                <a:solidFill>
                  <a:schemeClr val="tx2"/>
                </a:solidFill>
                <a:ea typeface="+mn-ea"/>
                <a:cs typeface="+mn-cs"/>
              </a:rPr>
              <a:t>Equipo de trabajo</a:t>
            </a:r>
          </a:p>
        </p:txBody>
      </p:sp>
      <p:graphicFrame>
        <p:nvGraphicFramePr>
          <p:cNvPr id="5" name="Marcador de contenido 4">
            <a:extLst>
              <a:ext uri="{FF2B5EF4-FFF2-40B4-BE49-F238E27FC236}">
                <a16:creationId xmlns:a16="http://schemas.microsoft.com/office/drawing/2014/main" id="{43661673-FA10-DB4A-FB7A-DEB875C9335C}"/>
              </a:ext>
            </a:extLst>
          </p:cNvPr>
          <p:cNvGraphicFramePr>
            <a:graphicFrameLocks noGrp="1"/>
          </p:cNvGraphicFramePr>
          <p:nvPr>
            <p:ph idx="1"/>
            <p:extLst>
              <p:ext uri="{D42A27DB-BD31-4B8C-83A1-F6EECF244321}">
                <p14:modId xmlns:p14="http://schemas.microsoft.com/office/powerpoint/2010/main" val="767941241"/>
              </p:ext>
            </p:extLst>
          </p:nvPr>
        </p:nvGraphicFramePr>
        <p:xfrm>
          <a:off x="1343708" y="2518230"/>
          <a:ext cx="3678236" cy="2602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BE302771-E483-BD21-527D-B74CBBBFD1D6}"/>
              </a:ext>
            </a:extLst>
          </p:cNvPr>
          <p:cNvGraphicFramePr/>
          <p:nvPr>
            <p:extLst>
              <p:ext uri="{D42A27DB-BD31-4B8C-83A1-F6EECF244321}">
                <p14:modId xmlns:p14="http://schemas.microsoft.com/office/powerpoint/2010/main" val="2456015719"/>
              </p:ext>
            </p:extLst>
          </p:nvPr>
        </p:nvGraphicFramePr>
        <p:xfrm>
          <a:off x="5486400" y="1836058"/>
          <a:ext cx="5013235" cy="39667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Imagen 6" descr="Icono&#10;&#10;Descripción generada automáticamente">
            <a:extLst>
              <a:ext uri="{FF2B5EF4-FFF2-40B4-BE49-F238E27FC236}">
                <a16:creationId xmlns:a16="http://schemas.microsoft.com/office/drawing/2014/main" id="{BC8C9139-3BEC-B4AC-6968-5B13142900F5}"/>
              </a:ext>
            </a:extLst>
          </p:cNvPr>
          <p:cNvPicPr>
            <a:picLocks noChangeAspect="1"/>
          </p:cNvPicPr>
          <p:nvPr/>
        </p:nvPicPr>
        <p:blipFill>
          <a:blip r:embed="rId12"/>
          <a:stretch>
            <a:fillRect/>
          </a:stretch>
        </p:blipFill>
        <p:spPr>
          <a:xfrm>
            <a:off x="11174168" y="0"/>
            <a:ext cx="1012147" cy="547237"/>
          </a:xfrm>
          <a:prstGeom prst="rect">
            <a:avLst/>
          </a:prstGeom>
        </p:spPr>
      </p:pic>
      <p:sp>
        <p:nvSpPr>
          <p:cNvPr id="9" name="CuadroTexto 8">
            <a:extLst>
              <a:ext uri="{FF2B5EF4-FFF2-40B4-BE49-F238E27FC236}">
                <a16:creationId xmlns:a16="http://schemas.microsoft.com/office/drawing/2014/main" id="{893C58B2-9098-7BA4-B967-B033A60A33F5}"/>
              </a:ext>
            </a:extLst>
          </p:cNvPr>
          <p:cNvSpPr txBox="1"/>
          <p:nvPr/>
        </p:nvSpPr>
        <p:spPr>
          <a:xfrm rot="16200000">
            <a:off x="9053057" y="3773198"/>
            <a:ext cx="3590471" cy="369332"/>
          </a:xfrm>
          <a:prstGeom prst="rect">
            <a:avLst/>
          </a:prstGeom>
          <a:noFill/>
          <a:ln>
            <a:solidFill>
              <a:schemeClr val="accent3"/>
            </a:solidFill>
          </a:ln>
        </p:spPr>
        <p:txBody>
          <a:bodyPr wrap="square" rtlCol="0">
            <a:spAutoFit/>
          </a:bodyPr>
          <a:lstStyle/>
          <a:p>
            <a:pPr algn="ctr"/>
            <a:r>
              <a:rPr lang="es-MX" dirty="0"/>
              <a:t>Transversales</a:t>
            </a:r>
            <a:endParaRPr lang="es-CO" dirty="0"/>
          </a:p>
        </p:txBody>
      </p:sp>
      <p:pic>
        <p:nvPicPr>
          <p:cNvPr id="10" name="Marcador de contenido 5" descr="Un dibujo con letras&#10;&#10;Descripción generada automáticamente con confianza baja">
            <a:extLst>
              <a:ext uri="{FF2B5EF4-FFF2-40B4-BE49-F238E27FC236}">
                <a16:creationId xmlns:a16="http://schemas.microsoft.com/office/drawing/2014/main" id="{2644887A-4CA5-F3E7-5AD9-A43A1FB9E28F}"/>
              </a:ext>
            </a:extLst>
          </p:cNvPr>
          <p:cNvPicPr>
            <a:picLocks noChangeAspect="1"/>
          </p:cNvPicPr>
          <p:nvPr/>
        </p:nvPicPr>
        <p:blipFill>
          <a:blip r:embed="rId13"/>
          <a:stretch>
            <a:fillRect/>
          </a:stretch>
        </p:blipFill>
        <p:spPr>
          <a:xfrm>
            <a:off x="11194771" y="1"/>
            <a:ext cx="997229" cy="534572"/>
          </a:xfrm>
          <a:prstGeom prst="rect">
            <a:avLst/>
          </a:prstGeom>
        </p:spPr>
      </p:pic>
    </p:spTree>
    <p:extLst>
      <p:ext uri="{BB962C8B-B14F-4D97-AF65-F5344CB8AC3E}">
        <p14:creationId xmlns:p14="http://schemas.microsoft.com/office/powerpoint/2010/main" val="182775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C16BB-C261-72AC-868C-F0EFD6FE03C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510" r="46845" b="20153"/>
          <a:stretch/>
        </p:blipFill>
        <p:spPr bwMode="auto">
          <a:xfrm>
            <a:off x="0" y="2653212"/>
            <a:ext cx="4276578" cy="246742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cono&#10;&#10;Descripción generada automáticamente">
            <a:extLst>
              <a:ext uri="{FF2B5EF4-FFF2-40B4-BE49-F238E27FC236}">
                <a16:creationId xmlns:a16="http://schemas.microsoft.com/office/drawing/2014/main" id="{43FAFD6D-5918-0CB5-B5ED-B11C8F7D5870}"/>
              </a:ext>
            </a:extLst>
          </p:cNvPr>
          <p:cNvPicPr>
            <a:picLocks noChangeAspect="1"/>
          </p:cNvPicPr>
          <p:nvPr/>
        </p:nvPicPr>
        <p:blipFill>
          <a:blip r:embed="rId3"/>
          <a:stretch>
            <a:fillRect/>
          </a:stretch>
        </p:blipFill>
        <p:spPr>
          <a:xfrm>
            <a:off x="11174168" y="0"/>
            <a:ext cx="1012147" cy="547237"/>
          </a:xfrm>
          <a:prstGeom prst="rect">
            <a:avLst/>
          </a:prstGeom>
        </p:spPr>
      </p:pic>
      <p:sp>
        <p:nvSpPr>
          <p:cNvPr id="6" name="Título 1">
            <a:extLst>
              <a:ext uri="{FF2B5EF4-FFF2-40B4-BE49-F238E27FC236}">
                <a16:creationId xmlns:a16="http://schemas.microsoft.com/office/drawing/2014/main" id="{C7CD016E-6C07-B032-4EEF-071AA360A3AA}"/>
              </a:ext>
            </a:extLst>
          </p:cNvPr>
          <p:cNvSpPr>
            <a:spLocks noGrp="1"/>
          </p:cNvSpPr>
          <p:nvPr>
            <p:ph type="title"/>
          </p:nvPr>
        </p:nvSpPr>
        <p:spPr>
          <a:xfrm>
            <a:off x="1097280" y="286603"/>
            <a:ext cx="10058400" cy="1450757"/>
          </a:xfrm>
          <a:ln>
            <a:noFill/>
          </a:ln>
        </p:spPr>
        <p:txBody>
          <a:bodyPr>
            <a:normAutofit/>
          </a:bodyPr>
          <a:lstStyle/>
          <a:p>
            <a:pPr algn="ctr"/>
            <a:r>
              <a:rPr lang="es-MX" cap="all" spc="200">
                <a:solidFill>
                  <a:schemeClr val="tx2"/>
                </a:solidFill>
                <a:ea typeface="+mn-ea"/>
                <a:cs typeface="+mn-cs"/>
              </a:rPr>
              <a:t>objetivos</a:t>
            </a:r>
            <a:endParaRPr lang="es-MX" cap="all" spc="200" dirty="0">
              <a:solidFill>
                <a:schemeClr val="tx2"/>
              </a:solidFill>
              <a:ea typeface="+mn-ea"/>
              <a:cs typeface="+mn-cs"/>
            </a:endParaRPr>
          </a:p>
        </p:txBody>
      </p:sp>
      <p:sp>
        <p:nvSpPr>
          <p:cNvPr id="7" name="CuadroTexto 6">
            <a:extLst>
              <a:ext uri="{FF2B5EF4-FFF2-40B4-BE49-F238E27FC236}">
                <a16:creationId xmlns:a16="http://schemas.microsoft.com/office/drawing/2014/main" id="{234DDD72-BD22-DECF-8D27-CD0E87AA63DD}"/>
              </a:ext>
            </a:extLst>
          </p:cNvPr>
          <p:cNvSpPr txBox="1"/>
          <p:nvPr/>
        </p:nvSpPr>
        <p:spPr>
          <a:xfrm>
            <a:off x="4258090" y="2509179"/>
            <a:ext cx="7699448" cy="2862322"/>
          </a:xfrm>
          <a:custGeom>
            <a:avLst/>
            <a:gdLst>
              <a:gd name="connsiteX0" fmla="*/ 0 w 7901577"/>
              <a:gd name="connsiteY0" fmla="*/ 0 h 1477328"/>
              <a:gd name="connsiteX1" fmla="*/ 7901577 w 7901577"/>
              <a:gd name="connsiteY1" fmla="*/ 0 h 1477328"/>
              <a:gd name="connsiteX2" fmla="*/ 7901577 w 7901577"/>
              <a:gd name="connsiteY2" fmla="*/ 1477328 h 1477328"/>
              <a:gd name="connsiteX3" fmla="*/ 0 w 7901577"/>
              <a:gd name="connsiteY3" fmla="*/ 1477328 h 1477328"/>
              <a:gd name="connsiteX4" fmla="*/ 0 w 7901577"/>
              <a:gd name="connsiteY4" fmla="*/ 0 h 1477328"/>
              <a:gd name="connsiteX0" fmla="*/ 0 w 7901577"/>
              <a:gd name="connsiteY0" fmla="*/ 0 h 1912756"/>
              <a:gd name="connsiteX1" fmla="*/ 7901577 w 7901577"/>
              <a:gd name="connsiteY1" fmla="*/ 0 h 1912756"/>
              <a:gd name="connsiteX2" fmla="*/ 4693919 w 7901577"/>
              <a:gd name="connsiteY2" fmla="*/ 1912756 h 1912756"/>
              <a:gd name="connsiteX3" fmla="*/ 0 w 7901577"/>
              <a:gd name="connsiteY3" fmla="*/ 1477328 h 1912756"/>
              <a:gd name="connsiteX4" fmla="*/ 0 w 7901577"/>
              <a:gd name="connsiteY4" fmla="*/ 0 h 1912756"/>
              <a:gd name="connsiteX0" fmla="*/ 0 w 7901577"/>
              <a:gd name="connsiteY0" fmla="*/ 0 h 2026820"/>
              <a:gd name="connsiteX1" fmla="*/ 7901577 w 7901577"/>
              <a:gd name="connsiteY1" fmla="*/ 0 h 2026820"/>
              <a:gd name="connsiteX2" fmla="*/ 4693919 w 7901577"/>
              <a:gd name="connsiteY2" fmla="*/ 1912756 h 2026820"/>
              <a:gd name="connsiteX3" fmla="*/ 0 w 7901577"/>
              <a:gd name="connsiteY3" fmla="*/ 1477328 h 2026820"/>
              <a:gd name="connsiteX4" fmla="*/ 0 w 7901577"/>
              <a:gd name="connsiteY4" fmla="*/ 0 h 2026820"/>
              <a:gd name="connsiteX0" fmla="*/ 0 w 7901577"/>
              <a:gd name="connsiteY0" fmla="*/ 0 h 2357719"/>
              <a:gd name="connsiteX1" fmla="*/ 7901577 w 7901577"/>
              <a:gd name="connsiteY1" fmla="*/ 0 h 2357719"/>
              <a:gd name="connsiteX2" fmla="*/ 4693919 w 7901577"/>
              <a:gd name="connsiteY2" fmla="*/ 1912756 h 2357719"/>
              <a:gd name="connsiteX3" fmla="*/ 14514 w 7901577"/>
              <a:gd name="connsiteY3" fmla="*/ 2304643 h 2357719"/>
              <a:gd name="connsiteX4" fmla="*/ 0 w 7901577"/>
              <a:gd name="connsiteY4" fmla="*/ 0 h 235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1577" h="2357719">
                <a:moveTo>
                  <a:pt x="0" y="0"/>
                </a:moveTo>
                <a:lnTo>
                  <a:pt x="7901577" y="0"/>
                </a:lnTo>
                <a:lnTo>
                  <a:pt x="4693919" y="1912756"/>
                </a:lnTo>
                <a:cubicBezTo>
                  <a:pt x="3114765" y="2290128"/>
                  <a:pt x="1579154" y="2449786"/>
                  <a:pt x="14514" y="2304643"/>
                </a:cubicBezTo>
                <a:lnTo>
                  <a:pt x="0" y="0"/>
                </a:lnTo>
                <a:close/>
              </a:path>
            </a:pathLst>
          </a:custGeom>
          <a:noFill/>
        </p:spPr>
        <p:txBody>
          <a:bodyPr wrap="square" rtlCol="0">
            <a:spAutoFit/>
          </a:bodyPr>
          <a:lstStyle/>
          <a:p>
            <a:r>
              <a:rPr lang="es-MX" sz="1800" b="0" i="0" u="none" strike="noStrike" dirty="0">
                <a:solidFill>
                  <a:srgbClr val="695D46"/>
                </a:solidFill>
                <a:effectLst/>
                <a:latin typeface="Open Sans" panose="020B0606030504020204" pitchFamily="34" charset="0"/>
              </a:rPr>
              <a:t>- Identificar distintos factores que tienen incidencia en el comportamiento de  la esperanza de vida y, a su vez, cómo se manifiestan cada uno de ellos.</a:t>
            </a:r>
          </a:p>
          <a:p>
            <a:endParaRPr lang="es-MX" dirty="0">
              <a:solidFill>
                <a:srgbClr val="695D46"/>
              </a:solidFill>
              <a:latin typeface="Open Sans" panose="020B0606030504020204" pitchFamily="34" charset="0"/>
            </a:endParaRPr>
          </a:p>
          <a:p>
            <a:r>
              <a:rPr lang="es-MX" sz="1800" b="0" i="0" u="none" strike="noStrike" dirty="0">
                <a:solidFill>
                  <a:srgbClr val="695D46"/>
                </a:solidFill>
                <a:effectLst/>
                <a:latin typeface="Open Sans" panose="020B0606030504020204" pitchFamily="34" charset="0"/>
              </a:rPr>
              <a:t>- Crear una herramienta de visualización que permita el análisis y entendimiento de cómo han afectado diversos factores a la esperanza de vida en diferentes países durante los últimos 30 años y ayude a trazar la hoja de ruta de gobiernos en la elaboración e implementación de políticas orientadas a mejorar este factor.</a:t>
            </a:r>
            <a:endParaRPr lang="es-CO" dirty="0"/>
          </a:p>
          <a:p>
            <a:endParaRPr lang="es-CO" dirty="0"/>
          </a:p>
        </p:txBody>
      </p:sp>
      <p:pic>
        <p:nvPicPr>
          <p:cNvPr id="8" name="Marcador de contenido 5" descr="Un dibujo con letras&#10;&#10;Descripción generada automáticamente con confianza baja">
            <a:extLst>
              <a:ext uri="{FF2B5EF4-FFF2-40B4-BE49-F238E27FC236}">
                <a16:creationId xmlns:a16="http://schemas.microsoft.com/office/drawing/2014/main" id="{0EFF8843-852E-E5EF-F163-4B833C8310C8}"/>
              </a:ext>
            </a:extLst>
          </p:cNvPr>
          <p:cNvPicPr>
            <a:picLocks noChangeAspect="1"/>
          </p:cNvPicPr>
          <p:nvPr/>
        </p:nvPicPr>
        <p:blipFill>
          <a:blip r:embed="rId4"/>
          <a:stretch>
            <a:fillRect/>
          </a:stretch>
        </p:blipFill>
        <p:spPr>
          <a:xfrm>
            <a:off x="11194771" y="1"/>
            <a:ext cx="997229" cy="534572"/>
          </a:xfrm>
          <a:prstGeom prst="rect">
            <a:avLst/>
          </a:prstGeom>
        </p:spPr>
      </p:pic>
    </p:spTree>
    <p:extLst>
      <p:ext uri="{BB962C8B-B14F-4D97-AF65-F5344CB8AC3E}">
        <p14:creationId xmlns:p14="http://schemas.microsoft.com/office/powerpoint/2010/main" val="82300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36032441-8EDA-7611-1B19-FD24C00368A0}"/>
              </a:ext>
            </a:extLst>
          </p:cNvPr>
          <p:cNvSpPr>
            <a:spLocks noGrp="1"/>
          </p:cNvSpPr>
          <p:nvPr>
            <p:ph type="title"/>
          </p:nvPr>
        </p:nvSpPr>
        <p:spPr>
          <a:xfrm>
            <a:off x="492370" y="605896"/>
            <a:ext cx="3084844" cy="5646208"/>
          </a:xfrm>
        </p:spPr>
        <p:txBody>
          <a:bodyPr anchor="ctr">
            <a:normAutofit/>
          </a:bodyPr>
          <a:lstStyle/>
          <a:p>
            <a:r>
              <a:rPr lang="es-MX" sz="3600" cap="all" spc="200">
                <a:solidFill>
                  <a:srgbClr val="FFFFFF"/>
                </a:solidFill>
                <a:ea typeface="+mn-ea"/>
                <a:cs typeface="+mn-cs"/>
              </a:rPr>
              <a:t>Alcance</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C51C74B-9936-6742-63D5-41BFC7F83B60}"/>
              </a:ext>
            </a:extLst>
          </p:cNvPr>
          <p:cNvSpPr>
            <a:spLocks noGrp="1"/>
          </p:cNvSpPr>
          <p:nvPr>
            <p:ph idx="1"/>
          </p:nvPr>
        </p:nvSpPr>
        <p:spPr>
          <a:xfrm>
            <a:off x="4742016" y="605896"/>
            <a:ext cx="6413663" cy="5646208"/>
          </a:xfrm>
        </p:spPr>
        <p:txBody>
          <a:bodyPr anchor="ctr">
            <a:normAutofit/>
          </a:bodyPr>
          <a:lstStyle/>
          <a:p>
            <a:r>
              <a:rPr lang="es-MX" b="0" i="0" u="none" strike="noStrike">
                <a:effectLst/>
                <a:latin typeface="Open Sans" panose="020B0606030504020204" pitchFamily="34" charset="0"/>
              </a:rPr>
              <a:t>Crear una herramienta de visualización que facilite el análisis de los factores que inciden en la esperanza de vida, utilizando información desde el año 1990, para un mínimo de 30 países de todas las regiones del mundo, además de proponer una predicción del comportamiento de este indicador en los próximos 2 años. </a:t>
            </a:r>
            <a:endParaRPr lang="es-CO"/>
          </a:p>
        </p:txBody>
      </p:sp>
      <p:pic>
        <p:nvPicPr>
          <p:cNvPr id="5" name="Imagen 4" descr="Icono&#10;&#10;Descripción generada automáticamente">
            <a:extLst>
              <a:ext uri="{FF2B5EF4-FFF2-40B4-BE49-F238E27FC236}">
                <a16:creationId xmlns:a16="http://schemas.microsoft.com/office/drawing/2014/main" id="{414F64B2-23F0-5724-593F-238513100740}"/>
              </a:ext>
            </a:extLst>
          </p:cNvPr>
          <p:cNvPicPr>
            <a:picLocks noChangeAspect="1"/>
          </p:cNvPicPr>
          <p:nvPr/>
        </p:nvPicPr>
        <p:blipFill>
          <a:blip r:embed="rId3"/>
          <a:stretch>
            <a:fillRect/>
          </a:stretch>
        </p:blipFill>
        <p:spPr>
          <a:xfrm>
            <a:off x="11174168" y="0"/>
            <a:ext cx="1012147" cy="547237"/>
          </a:xfrm>
          <a:prstGeom prst="rect">
            <a:avLst/>
          </a:prstGeom>
        </p:spPr>
      </p:pic>
      <p:pic>
        <p:nvPicPr>
          <p:cNvPr id="6" name="Marcador de contenido 5" descr="Un dibujo con letras&#10;&#10;Descripción generada automáticamente con confianza baja">
            <a:extLst>
              <a:ext uri="{FF2B5EF4-FFF2-40B4-BE49-F238E27FC236}">
                <a16:creationId xmlns:a16="http://schemas.microsoft.com/office/drawing/2014/main" id="{82E83AC5-C90C-D160-3706-945934965D1C}"/>
              </a:ext>
            </a:extLst>
          </p:cNvPr>
          <p:cNvPicPr>
            <a:picLocks noChangeAspect="1"/>
          </p:cNvPicPr>
          <p:nvPr/>
        </p:nvPicPr>
        <p:blipFill>
          <a:blip r:embed="rId4"/>
          <a:stretch>
            <a:fillRect/>
          </a:stretch>
        </p:blipFill>
        <p:spPr>
          <a:xfrm>
            <a:off x="11194771" y="1"/>
            <a:ext cx="997229" cy="534572"/>
          </a:xfrm>
          <a:prstGeom prst="rect">
            <a:avLst/>
          </a:prstGeom>
        </p:spPr>
      </p:pic>
    </p:spTree>
    <p:extLst>
      <p:ext uri="{BB962C8B-B14F-4D97-AF65-F5344CB8AC3E}">
        <p14:creationId xmlns:p14="http://schemas.microsoft.com/office/powerpoint/2010/main" val="56505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36032441-8EDA-7611-1B19-FD24C00368A0}"/>
              </a:ext>
            </a:extLst>
          </p:cNvPr>
          <p:cNvSpPr>
            <a:spLocks noGrp="1"/>
          </p:cNvSpPr>
          <p:nvPr>
            <p:ph type="title"/>
          </p:nvPr>
        </p:nvSpPr>
        <p:spPr>
          <a:xfrm>
            <a:off x="492370" y="605896"/>
            <a:ext cx="3084844" cy="5646208"/>
          </a:xfrm>
        </p:spPr>
        <p:txBody>
          <a:bodyPr anchor="ctr">
            <a:normAutofit/>
          </a:bodyPr>
          <a:lstStyle/>
          <a:p>
            <a:r>
              <a:rPr lang="es-MX" sz="3600" cap="all" spc="200">
                <a:solidFill>
                  <a:srgbClr val="FFFFFF"/>
                </a:solidFill>
                <a:ea typeface="+mn-ea"/>
                <a:cs typeface="+mn-cs"/>
              </a:rPr>
              <a:t>Fuera de Alcance</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C51C74B-9936-6742-63D5-41BFC7F83B60}"/>
              </a:ext>
            </a:extLst>
          </p:cNvPr>
          <p:cNvSpPr>
            <a:spLocks noGrp="1"/>
          </p:cNvSpPr>
          <p:nvPr>
            <p:ph idx="1"/>
          </p:nvPr>
        </p:nvSpPr>
        <p:spPr>
          <a:xfrm>
            <a:off x="4742016" y="605896"/>
            <a:ext cx="6413663" cy="5646208"/>
          </a:xfrm>
        </p:spPr>
        <p:txBody>
          <a:bodyPr anchor="ctr">
            <a:normAutofit/>
          </a:bodyPr>
          <a:lstStyle/>
          <a:p>
            <a:pPr marL="0" indent="0" rtl="0" fontAlgn="base">
              <a:spcBef>
                <a:spcPts val="1200"/>
              </a:spcBef>
              <a:spcAft>
                <a:spcPts val="1200"/>
              </a:spcAft>
              <a:buNone/>
            </a:pPr>
            <a:r>
              <a:rPr lang="es-MX" b="0" i="0" u="none" strike="noStrike">
                <a:effectLst/>
                <a:latin typeface="Open Sans" panose="020B0606030504020204" pitchFamily="34" charset="0"/>
              </a:rPr>
              <a:t>Con la elaboración de este proyecto no se pretende definir las políticas a seguir por parte de los gobiernos de cada país para la mejora de la esperanza de vida, sino ofrecer una herramienta que ayude a la toma de decisiones de los mismos.</a:t>
            </a:r>
          </a:p>
          <a:p>
            <a:pPr marL="0" indent="0" rtl="0" fontAlgn="base">
              <a:spcBef>
                <a:spcPts val="1200"/>
              </a:spcBef>
              <a:spcAft>
                <a:spcPts val="0"/>
              </a:spcAft>
              <a:buNone/>
            </a:pPr>
            <a:r>
              <a:rPr lang="es-MX" b="0" i="0" u="none" strike="noStrike">
                <a:effectLst/>
                <a:latin typeface="Open Sans" panose="020B0606030504020204" pitchFamily="34" charset="0"/>
              </a:rPr>
              <a:t>Dentro de nuestro análisis no contemplaremos aspectos sociales discriminatorios de etnia, raza, género, creencias religiosas, etc.</a:t>
            </a:r>
          </a:p>
        </p:txBody>
      </p:sp>
      <p:pic>
        <p:nvPicPr>
          <p:cNvPr id="5" name="Imagen 4" descr="Icono&#10;&#10;Descripción generada automáticamente">
            <a:extLst>
              <a:ext uri="{FF2B5EF4-FFF2-40B4-BE49-F238E27FC236}">
                <a16:creationId xmlns:a16="http://schemas.microsoft.com/office/drawing/2014/main" id="{414F64B2-23F0-5724-593F-238513100740}"/>
              </a:ext>
            </a:extLst>
          </p:cNvPr>
          <p:cNvPicPr>
            <a:picLocks noChangeAspect="1"/>
          </p:cNvPicPr>
          <p:nvPr/>
        </p:nvPicPr>
        <p:blipFill>
          <a:blip r:embed="rId3"/>
          <a:stretch>
            <a:fillRect/>
          </a:stretch>
        </p:blipFill>
        <p:spPr>
          <a:xfrm>
            <a:off x="11174168" y="0"/>
            <a:ext cx="1012147" cy="547237"/>
          </a:xfrm>
          <a:prstGeom prst="rect">
            <a:avLst/>
          </a:prstGeom>
        </p:spPr>
      </p:pic>
      <p:pic>
        <p:nvPicPr>
          <p:cNvPr id="2" name="Marcador de contenido 5" descr="Un dibujo con letras&#10;&#10;Descripción generada automáticamente con confianza baja">
            <a:extLst>
              <a:ext uri="{FF2B5EF4-FFF2-40B4-BE49-F238E27FC236}">
                <a16:creationId xmlns:a16="http://schemas.microsoft.com/office/drawing/2014/main" id="{85728E7C-E7F7-7194-E764-27F93C66C0B8}"/>
              </a:ext>
            </a:extLst>
          </p:cNvPr>
          <p:cNvPicPr>
            <a:picLocks noChangeAspect="1"/>
          </p:cNvPicPr>
          <p:nvPr/>
        </p:nvPicPr>
        <p:blipFill>
          <a:blip r:embed="rId4"/>
          <a:stretch>
            <a:fillRect/>
          </a:stretch>
        </p:blipFill>
        <p:spPr>
          <a:xfrm>
            <a:off x="11194771" y="1"/>
            <a:ext cx="997229" cy="534572"/>
          </a:xfrm>
          <a:prstGeom prst="rect">
            <a:avLst/>
          </a:prstGeom>
        </p:spPr>
      </p:pic>
    </p:spTree>
    <p:extLst>
      <p:ext uri="{BB962C8B-B14F-4D97-AF65-F5344CB8AC3E}">
        <p14:creationId xmlns:p14="http://schemas.microsoft.com/office/powerpoint/2010/main" val="306242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D6A0A19B-846E-BB1B-AD27-82CA748362B8}"/>
              </a:ext>
            </a:extLst>
          </p:cNvPr>
          <p:cNvSpPr>
            <a:spLocks noGrp="1"/>
          </p:cNvSpPr>
          <p:nvPr>
            <p:ph type="title"/>
          </p:nvPr>
        </p:nvSpPr>
        <p:spPr>
          <a:xfrm>
            <a:off x="492370" y="516835"/>
            <a:ext cx="3084844" cy="5772840"/>
          </a:xfrm>
        </p:spPr>
        <p:txBody>
          <a:bodyPr anchor="ctr">
            <a:normAutofit/>
          </a:bodyPr>
          <a:lstStyle/>
          <a:p>
            <a:r>
              <a:rPr lang="es-MX" sz="3600" cap="all" spc="200">
                <a:solidFill>
                  <a:srgbClr val="FFFFFF"/>
                </a:solidFill>
                <a:ea typeface="+mn-ea"/>
                <a:cs typeface="+mn-cs"/>
              </a:rPr>
              <a:t>riesgos</a:t>
            </a:r>
          </a:p>
        </p:txBody>
      </p:sp>
      <p:sp>
        <p:nvSpPr>
          <p:cNvPr id="15" name="Rectangle 14">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Marcador de contenido 2">
            <a:extLst>
              <a:ext uri="{FF2B5EF4-FFF2-40B4-BE49-F238E27FC236}">
                <a16:creationId xmlns:a16="http://schemas.microsoft.com/office/drawing/2014/main" id="{7360F6E0-6221-B641-8984-BB0B72E9D1F5}"/>
              </a:ext>
            </a:extLst>
          </p:cNvPr>
          <p:cNvGraphicFramePr>
            <a:graphicFrameLocks noGrp="1"/>
          </p:cNvGraphicFramePr>
          <p:nvPr>
            <p:ph idx="1"/>
            <p:extLst>
              <p:ext uri="{D42A27DB-BD31-4B8C-83A1-F6EECF244321}">
                <p14:modId xmlns:p14="http://schemas.microsoft.com/office/powerpoint/2010/main" val="22589016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Marcador de contenido 5" descr="Un dibujo con letras&#10;&#10;Descripción generada automáticamente con confianza baja">
            <a:extLst>
              <a:ext uri="{FF2B5EF4-FFF2-40B4-BE49-F238E27FC236}">
                <a16:creationId xmlns:a16="http://schemas.microsoft.com/office/drawing/2014/main" id="{1BBF5300-0754-4D88-70BF-8B3345B86ED1}"/>
              </a:ext>
            </a:extLst>
          </p:cNvPr>
          <p:cNvPicPr>
            <a:picLocks noChangeAspect="1"/>
          </p:cNvPicPr>
          <p:nvPr/>
        </p:nvPicPr>
        <p:blipFill>
          <a:blip r:embed="rId7"/>
          <a:stretch>
            <a:fillRect/>
          </a:stretch>
        </p:blipFill>
        <p:spPr>
          <a:xfrm>
            <a:off x="11194771" y="1"/>
            <a:ext cx="997229" cy="534572"/>
          </a:xfrm>
          <a:prstGeom prst="rect">
            <a:avLst/>
          </a:prstGeom>
        </p:spPr>
      </p:pic>
    </p:spTree>
    <p:extLst>
      <p:ext uri="{BB962C8B-B14F-4D97-AF65-F5344CB8AC3E}">
        <p14:creationId xmlns:p14="http://schemas.microsoft.com/office/powerpoint/2010/main" val="11861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ítulo 1">
            <a:extLst>
              <a:ext uri="{FF2B5EF4-FFF2-40B4-BE49-F238E27FC236}">
                <a16:creationId xmlns:a16="http://schemas.microsoft.com/office/drawing/2014/main" id="{467224D4-7B21-BD23-F027-0A79209259D2}"/>
              </a:ext>
            </a:extLst>
          </p:cNvPr>
          <p:cNvSpPr>
            <a:spLocks noGrp="1"/>
          </p:cNvSpPr>
          <p:nvPr>
            <p:ph type="title"/>
          </p:nvPr>
        </p:nvSpPr>
        <p:spPr>
          <a:xfrm>
            <a:off x="1096963" y="287338"/>
            <a:ext cx="10058400" cy="1449387"/>
          </a:xfrm>
        </p:spPr>
        <p:txBody>
          <a:bodyPr>
            <a:normAutofit/>
          </a:bodyPr>
          <a:lstStyle/>
          <a:p>
            <a:pPr algn="ctr"/>
            <a:r>
              <a:rPr lang="es-MX" cap="all" spc="200">
                <a:ea typeface="+mn-ea"/>
                <a:cs typeface="+mn-cs"/>
              </a:rPr>
              <a:t>Solución propuesta</a:t>
            </a:r>
            <a:endParaRPr lang="es-MX" cap="all" spc="200" dirty="0">
              <a:ea typeface="+mn-ea"/>
              <a:cs typeface="+mn-cs"/>
            </a:endParaRPr>
          </a:p>
        </p:txBody>
      </p:sp>
      <p:sp>
        <p:nvSpPr>
          <p:cNvPr id="13" name="Rectangle 12">
            <a:extLst>
              <a:ext uri="{FF2B5EF4-FFF2-40B4-BE49-F238E27FC236}">
                <a16:creationId xmlns:a16="http://schemas.microsoft.com/office/drawing/2014/main" id="{8BAD894E-0868-44E3-A66D-61256D6C5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n 5" descr="Icono&#10;&#10;Descripción generada automáticamente">
            <a:extLst>
              <a:ext uri="{FF2B5EF4-FFF2-40B4-BE49-F238E27FC236}">
                <a16:creationId xmlns:a16="http://schemas.microsoft.com/office/drawing/2014/main" id="{CF882E02-E08C-C608-91D7-D88BF67B314C}"/>
              </a:ext>
            </a:extLst>
          </p:cNvPr>
          <p:cNvPicPr>
            <a:picLocks noChangeAspect="1"/>
          </p:cNvPicPr>
          <p:nvPr/>
        </p:nvPicPr>
        <p:blipFill>
          <a:blip r:embed="rId2"/>
          <a:stretch>
            <a:fillRect/>
          </a:stretch>
        </p:blipFill>
        <p:spPr>
          <a:xfrm>
            <a:off x="11174168" y="0"/>
            <a:ext cx="1012147" cy="547237"/>
          </a:xfrm>
          <a:prstGeom prst="rect">
            <a:avLst/>
          </a:prstGeom>
        </p:spPr>
      </p:pic>
      <p:graphicFrame>
        <p:nvGraphicFramePr>
          <p:cNvPr id="5" name="Marcador de contenido 4">
            <a:extLst>
              <a:ext uri="{FF2B5EF4-FFF2-40B4-BE49-F238E27FC236}">
                <a16:creationId xmlns:a16="http://schemas.microsoft.com/office/drawing/2014/main" id="{70F4AFC0-EE19-3F9C-9E11-DEF05817BABB}"/>
              </a:ext>
            </a:extLst>
          </p:cNvPr>
          <p:cNvGraphicFramePr>
            <a:graphicFrameLocks noGrp="1"/>
          </p:cNvGraphicFramePr>
          <p:nvPr>
            <p:ph idx="1"/>
            <p:extLst>
              <p:ext uri="{D42A27DB-BD31-4B8C-83A1-F6EECF244321}">
                <p14:modId xmlns:p14="http://schemas.microsoft.com/office/powerpoint/2010/main" val="161179377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a:extLst>
              <a:ext uri="{FF2B5EF4-FFF2-40B4-BE49-F238E27FC236}">
                <a16:creationId xmlns:a16="http://schemas.microsoft.com/office/drawing/2014/main" id="{9F78596A-DAB9-CB2E-8BE0-51BB34A3160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8510" b="20153"/>
          <a:stretch/>
        </p:blipFill>
        <p:spPr bwMode="auto">
          <a:xfrm>
            <a:off x="532492" y="4697678"/>
            <a:ext cx="3807279" cy="1167640"/>
          </a:xfrm>
          <a:prstGeom prst="rect">
            <a:avLst/>
          </a:prstGeom>
          <a:noFill/>
          <a:extLst>
            <a:ext uri="{909E8E84-426E-40DD-AFC4-6F175D3DCCD1}">
              <a14:hiddenFill xmlns:a14="http://schemas.microsoft.com/office/drawing/2010/main">
                <a:solidFill>
                  <a:srgbClr val="FFFFFF"/>
                </a:solidFill>
              </a14:hiddenFill>
            </a:ext>
          </a:extLst>
        </p:spPr>
      </p:pic>
      <p:pic>
        <p:nvPicPr>
          <p:cNvPr id="8" name="Marcador de contenido 5" descr="Un dibujo con letras&#10;&#10;Descripción generada automáticamente con confianza baja">
            <a:extLst>
              <a:ext uri="{FF2B5EF4-FFF2-40B4-BE49-F238E27FC236}">
                <a16:creationId xmlns:a16="http://schemas.microsoft.com/office/drawing/2014/main" id="{33254013-A9D5-2FF0-2FCD-A48B7E24EC3F}"/>
              </a:ext>
            </a:extLst>
          </p:cNvPr>
          <p:cNvPicPr>
            <a:picLocks noChangeAspect="1"/>
          </p:cNvPicPr>
          <p:nvPr/>
        </p:nvPicPr>
        <p:blipFill>
          <a:blip r:embed="rId9"/>
          <a:stretch>
            <a:fillRect/>
          </a:stretch>
        </p:blipFill>
        <p:spPr>
          <a:xfrm>
            <a:off x="11194771" y="1"/>
            <a:ext cx="997229" cy="534572"/>
          </a:xfrm>
          <a:prstGeom prst="rect">
            <a:avLst/>
          </a:prstGeom>
        </p:spPr>
      </p:pic>
    </p:spTree>
    <p:extLst>
      <p:ext uri="{BB962C8B-B14F-4D97-AF65-F5344CB8AC3E}">
        <p14:creationId xmlns:p14="http://schemas.microsoft.com/office/powerpoint/2010/main" val="831324593"/>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TotalTime>
  <Words>925</Words>
  <Application>Microsoft Office PowerPoint</Application>
  <PresentationFormat>Panorámica</PresentationFormat>
  <Paragraphs>259</Paragraphs>
  <Slides>15</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Bahnschrift Light</vt:lpstr>
      <vt:lpstr>Calibri</vt:lpstr>
      <vt:lpstr>Calibri Light</vt:lpstr>
      <vt:lpstr>inherit</vt:lpstr>
      <vt:lpstr>Open Sans</vt:lpstr>
      <vt:lpstr>Trade Gothic Inline</vt:lpstr>
      <vt:lpstr>Retrospección</vt:lpstr>
      <vt:lpstr>Esperanza de vida in data</vt:lpstr>
      <vt:lpstr>agenda</vt:lpstr>
      <vt:lpstr>En datos</vt:lpstr>
      <vt:lpstr>Equipo de trabajo</vt:lpstr>
      <vt:lpstr>objetivos</vt:lpstr>
      <vt:lpstr>Alcance</vt:lpstr>
      <vt:lpstr>Fuera de Alcance</vt:lpstr>
      <vt:lpstr>riesgos</vt:lpstr>
      <vt:lpstr>Solución propuesta</vt:lpstr>
      <vt:lpstr>KPIs</vt:lpstr>
      <vt:lpstr>Tecnologías</vt:lpstr>
      <vt:lpstr>EDA PRELIMINAR</vt:lpstr>
      <vt:lpstr>METODOLOGÍA DE TRABAJO</vt:lpstr>
      <vt:lpstr>Diagrama de gantt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Esperanza de vida En datos</dc:title>
  <dc:creator>Karent Lorena Bustos</dc:creator>
  <cp:lastModifiedBy>Karent Lorena Bustos</cp:lastModifiedBy>
  <cp:revision>9</cp:revision>
  <dcterms:created xsi:type="dcterms:W3CDTF">2022-10-07T11:30:46Z</dcterms:created>
  <dcterms:modified xsi:type="dcterms:W3CDTF">2022-10-07T17:18:02Z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