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4"/>
  </p:sldMasterIdLst>
  <p:notesMasterIdLst>
    <p:notesMasterId r:id="rId14"/>
  </p:notesMasterIdLst>
  <p:handoutMasterIdLst>
    <p:handoutMasterId r:id="rId15"/>
  </p:handoutMasterIdLst>
  <p:sldIdLst>
    <p:sldId id="266" r:id="rId5"/>
    <p:sldId id="308" r:id="rId6"/>
    <p:sldId id="317" r:id="rId7"/>
    <p:sldId id="312" r:id="rId8"/>
    <p:sldId id="311" r:id="rId9"/>
    <p:sldId id="322" r:id="rId10"/>
    <p:sldId id="323" r:id="rId11"/>
    <p:sldId id="321" r:id="rId12"/>
    <p:sldId id="32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7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7CB51-C401-46DE-9424-E3B71D7A81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497B4C-00EB-4202-9C93-E2DCAA7BBF3E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dirty="0"/>
            <a:t>Presentación</a:t>
          </a:r>
          <a:endParaRPr lang="en-US" dirty="0"/>
        </a:p>
      </dgm:t>
    </dgm:pt>
    <dgm:pt modelId="{BF875607-F5C3-43D8-8E8A-774FAB1D0CE3}" type="parTrans" cxnId="{4B69EB0C-7582-49E4-8E1F-50E31AECC99F}">
      <dgm:prSet/>
      <dgm:spPr/>
      <dgm:t>
        <a:bodyPr/>
        <a:lstStyle/>
        <a:p>
          <a:endParaRPr lang="en-US"/>
        </a:p>
      </dgm:t>
    </dgm:pt>
    <dgm:pt modelId="{747ACF44-6F42-471F-9076-8689AB2AFCE3}" type="sibTrans" cxnId="{4B69EB0C-7582-49E4-8E1F-50E31AECC99F}">
      <dgm:prSet/>
      <dgm:spPr/>
      <dgm:t>
        <a:bodyPr/>
        <a:lstStyle/>
        <a:p>
          <a:endParaRPr lang="en-US"/>
        </a:p>
      </dgm:t>
    </dgm:pt>
    <dgm:pt modelId="{6AF84E49-0498-4D73-832B-39F5CB96FF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Cargas </a:t>
          </a:r>
          <a:r>
            <a:rPr lang="es-CO" noProof="0" dirty="0"/>
            <a:t>Incrementales</a:t>
          </a:r>
        </a:p>
      </dgm:t>
    </dgm:pt>
    <dgm:pt modelId="{F9AD689B-9DBA-43F0-A770-889117A97194}" type="parTrans" cxnId="{085B6508-B204-4506-A4C9-00764A8A9699}">
      <dgm:prSet/>
      <dgm:spPr/>
      <dgm:t>
        <a:bodyPr/>
        <a:lstStyle/>
        <a:p>
          <a:endParaRPr lang="en-US"/>
        </a:p>
      </dgm:t>
    </dgm:pt>
    <dgm:pt modelId="{9D6D841D-AC67-4561-A551-BC39ABE63E03}" type="sibTrans" cxnId="{085B6508-B204-4506-A4C9-00764A8A9699}">
      <dgm:prSet/>
      <dgm:spPr/>
      <dgm:t>
        <a:bodyPr/>
        <a:lstStyle/>
        <a:p>
          <a:endParaRPr lang="en-US"/>
        </a:p>
      </dgm:t>
    </dgm:pt>
    <dgm:pt modelId="{2001F993-F994-4A41-94DD-3049275E5F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Analytics</a:t>
          </a:r>
        </a:p>
      </dgm:t>
    </dgm:pt>
    <dgm:pt modelId="{3FA6523B-DE80-4146-9C86-FE3827BFED80}" type="parTrans" cxnId="{E89ED809-A75E-4292-8A85-BEA4452D0A4C}">
      <dgm:prSet/>
      <dgm:spPr/>
      <dgm:t>
        <a:bodyPr/>
        <a:lstStyle/>
        <a:p>
          <a:endParaRPr lang="en-US"/>
        </a:p>
      </dgm:t>
    </dgm:pt>
    <dgm:pt modelId="{8D5E74AA-9FA9-45A4-ACDC-1BE413360952}" type="sibTrans" cxnId="{E89ED809-A75E-4292-8A85-BEA4452D0A4C}">
      <dgm:prSet/>
      <dgm:spPr/>
      <dgm:t>
        <a:bodyPr/>
        <a:lstStyle/>
        <a:p>
          <a:endParaRPr lang="en-US"/>
        </a:p>
      </dgm:t>
    </dgm:pt>
    <dgm:pt modelId="{1EB3D7DD-7366-4795-AE45-E7A0DC6F671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Machine </a:t>
          </a:r>
          <a:r>
            <a:rPr lang="en-US" noProof="0" dirty="0"/>
            <a:t>Learning</a:t>
          </a:r>
        </a:p>
      </dgm:t>
    </dgm:pt>
    <dgm:pt modelId="{1959C8DA-78DD-42A8-9DE7-59AE076D4B6E}" type="parTrans" cxnId="{81B0ADF5-148A-429B-AC2E-C501ABCEECF4}">
      <dgm:prSet/>
      <dgm:spPr/>
      <dgm:t>
        <a:bodyPr/>
        <a:lstStyle/>
        <a:p>
          <a:endParaRPr lang="en-US"/>
        </a:p>
      </dgm:t>
    </dgm:pt>
    <dgm:pt modelId="{37DE2479-8FEC-4A6D-AC76-70DD5E819175}" type="sibTrans" cxnId="{81B0ADF5-148A-429B-AC2E-C501ABCEECF4}">
      <dgm:prSet/>
      <dgm:spPr/>
      <dgm:t>
        <a:bodyPr/>
        <a:lstStyle/>
        <a:p>
          <a:endParaRPr lang="en-US"/>
        </a:p>
      </dgm:t>
    </dgm:pt>
    <dgm:pt modelId="{407CD455-78E9-4CDB-835A-9E8C35F57A24}" type="pres">
      <dgm:prSet presAssocID="{9797CB51-C401-46DE-9424-E3B71D7A8158}" presName="root" presStyleCnt="0">
        <dgm:presLayoutVars>
          <dgm:dir/>
          <dgm:resizeHandles val="exact"/>
        </dgm:presLayoutVars>
      </dgm:prSet>
      <dgm:spPr/>
    </dgm:pt>
    <dgm:pt modelId="{84F11D29-ED0B-40FF-AD86-C8BE5141F90B}" type="pres">
      <dgm:prSet presAssocID="{69497B4C-00EB-4202-9C93-E2DCAA7BBF3E}" presName="compNode" presStyleCnt="0"/>
      <dgm:spPr/>
    </dgm:pt>
    <dgm:pt modelId="{D8BDE2C3-1067-4586-9A9F-4B8E750D70D6}" type="pres">
      <dgm:prSet presAssocID="{69497B4C-00EB-4202-9C93-E2DCAA7BBF3E}" presName="bgRect" presStyleLbl="bgShp" presStyleIdx="0" presStyleCnt="4"/>
      <dgm:spPr/>
    </dgm:pt>
    <dgm:pt modelId="{95A652A8-BE6A-4E1F-8DB8-23A6A8070076}" type="pres">
      <dgm:prSet presAssocID="{69497B4C-00EB-4202-9C93-E2DCAA7BBF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90DDAA66-6CBF-49B6-84DF-68103FF39880}" type="pres">
      <dgm:prSet presAssocID="{69497B4C-00EB-4202-9C93-E2DCAA7BBF3E}" presName="spaceRect" presStyleCnt="0"/>
      <dgm:spPr/>
    </dgm:pt>
    <dgm:pt modelId="{A6D85F0E-F251-4214-80DB-207080013722}" type="pres">
      <dgm:prSet presAssocID="{69497B4C-00EB-4202-9C93-E2DCAA7BBF3E}" presName="parTx" presStyleLbl="revTx" presStyleIdx="0" presStyleCnt="4">
        <dgm:presLayoutVars>
          <dgm:chMax val="0"/>
          <dgm:chPref val="0"/>
        </dgm:presLayoutVars>
      </dgm:prSet>
      <dgm:spPr/>
    </dgm:pt>
    <dgm:pt modelId="{14475984-8850-4E37-BA57-EEE3C2026990}" type="pres">
      <dgm:prSet presAssocID="{747ACF44-6F42-471F-9076-8689AB2AFCE3}" presName="sibTrans" presStyleCnt="0"/>
      <dgm:spPr/>
    </dgm:pt>
    <dgm:pt modelId="{AA4CD607-F526-4931-A746-3662DC0AF481}" type="pres">
      <dgm:prSet presAssocID="{6AF84E49-0498-4D73-832B-39F5CB96FF95}" presName="compNode" presStyleCnt="0"/>
      <dgm:spPr/>
    </dgm:pt>
    <dgm:pt modelId="{9B417ABA-36C2-499C-A7F7-0398E27EFB4E}" type="pres">
      <dgm:prSet presAssocID="{6AF84E49-0498-4D73-832B-39F5CB96FF95}" presName="bgRect" presStyleLbl="bgShp" presStyleIdx="1" presStyleCnt="4"/>
      <dgm:spPr/>
    </dgm:pt>
    <dgm:pt modelId="{88BF4528-A3A2-4E7A-AD94-981C1AC06BA8}" type="pres">
      <dgm:prSet presAssocID="{6AF84E49-0498-4D73-832B-39F5CB96FF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ramificación con relleno sólido"/>
        </a:ext>
      </dgm:extLst>
    </dgm:pt>
    <dgm:pt modelId="{7E667F61-DECB-4881-89C3-A9EC40C4EFE4}" type="pres">
      <dgm:prSet presAssocID="{6AF84E49-0498-4D73-832B-39F5CB96FF95}" presName="spaceRect" presStyleCnt="0"/>
      <dgm:spPr/>
    </dgm:pt>
    <dgm:pt modelId="{5A3D89E5-01DB-49D8-AD7E-B02DB0B830B9}" type="pres">
      <dgm:prSet presAssocID="{6AF84E49-0498-4D73-832B-39F5CB96FF95}" presName="parTx" presStyleLbl="revTx" presStyleIdx="1" presStyleCnt="4">
        <dgm:presLayoutVars>
          <dgm:chMax val="0"/>
          <dgm:chPref val="0"/>
        </dgm:presLayoutVars>
      </dgm:prSet>
      <dgm:spPr/>
    </dgm:pt>
    <dgm:pt modelId="{905D3F27-AC8E-486E-9656-90C1B773EB1F}" type="pres">
      <dgm:prSet presAssocID="{9D6D841D-AC67-4561-A551-BC39ABE63E03}" presName="sibTrans" presStyleCnt="0"/>
      <dgm:spPr/>
    </dgm:pt>
    <dgm:pt modelId="{00C54A2E-725A-4855-A3BF-42CEE65FFC4F}" type="pres">
      <dgm:prSet presAssocID="{2001F993-F994-4A41-94DD-3049275E5FDD}" presName="compNode" presStyleCnt="0"/>
      <dgm:spPr/>
    </dgm:pt>
    <dgm:pt modelId="{B52D36F6-FB27-4292-BF1F-D7E86A8C9F03}" type="pres">
      <dgm:prSet presAssocID="{2001F993-F994-4A41-94DD-3049275E5FDD}" presName="bgRect" presStyleLbl="bgShp" presStyleIdx="2" presStyleCnt="4"/>
      <dgm:spPr/>
    </dgm:pt>
    <dgm:pt modelId="{315EEEFD-A223-4D52-87D1-A3A73B4BCF8D}" type="pres">
      <dgm:prSet presAssocID="{2001F993-F994-4A41-94DD-3049275E5F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F87739E1-C52F-421B-83B2-80FE59B26568}" type="pres">
      <dgm:prSet presAssocID="{2001F993-F994-4A41-94DD-3049275E5FDD}" presName="spaceRect" presStyleCnt="0"/>
      <dgm:spPr/>
    </dgm:pt>
    <dgm:pt modelId="{4B3AD1B5-72E7-493D-A3B9-8F53959BA753}" type="pres">
      <dgm:prSet presAssocID="{2001F993-F994-4A41-94DD-3049275E5FDD}" presName="parTx" presStyleLbl="revTx" presStyleIdx="2" presStyleCnt="4">
        <dgm:presLayoutVars>
          <dgm:chMax val="0"/>
          <dgm:chPref val="0"/>
        </dgm:presLayoutVars>
      </dgm:prSet>
      <dgm:spPr/>
    </dgm:pt>
    <dgm:pt modelId="{BF964EBC-63C5-4F11-AE37-2EB8D2506C93}" type="pres">
      <dgm:prSet presAssocID="{8D5E74AA-9FA9-45A4-ACDC-1BE413360952}" presName="sibTrans" presStyleCnt="0"/>
      <dgm:spPr/>
    </dgm:pt>
    <dgm:pt modelId="{FAE2CF9F-64AE-44EB-A3E1-D3B68EE6D420}" type="pres">
      <dgm:prSet presAssocID="{1EB3D7DD-7366-4795-AE45-E7A0DC6F671C}" presName="compNode" presStyleCnt="0"/>
      <dgm:spPr/>
    </dgm:pt>
    <dgm:pt modelId="{E76B8FCB-C24E-4126-9047-FB45792A3BC4}" type="pres">
      <dgm:prSet presAssocID="{1EB3D7DD-7366-4795-AE45-E7A0DC6F671C}" presName="bgRect" presStyleLbl="bgShp" presStyleIdx="3" presStyleCnt="4"/>
      <dgm:spPr/>
    </dgm:pt>
    <dgm:pt modelId="{CB878DAA-CA12-4B7E-971F-C4553C4DE8D1}" type="pres">
      <dgm:prSet presAssocID="{1EB3D7DD-7366-4795-AE45-E7A0DC6F67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de las cosas con relleno sólido"/>
        </a:ext>
      </dgm:extLst>
    </dgm:pt>
    <dgm:pt modelId="{FA0C1066-7487-4F89-AC69-0270453FFEC4}" type="pres">
      <dgm:prSet presAssocID="{1EB3D7DD-7366-4795-AE45-E7A0DC6F671C}" presName="spaceRect" presStyleCnt="0"/>
      <dgm:spPr/>
    </dgm:pt>
    <dgm:pt modelId="{28CA0C91-6A41-4953-9BE8-32B6E3BF5579}" type="pres">
      <dgm:prSet presAssocID="{1EB3D7DD-7366-4795-AE45-E7A0DC6F671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5B6508-B204-4506-A4C9-00764A8A9699}" srcId="{9797CB51-C401-46DE-9424-E3B71D7A8158}" destId="{6AF84E49-0498-4D73-832B-39F5CB96FF95}" srcOrd="1" destOrd="0" parTransId="{F9AD689B-9DBA-43F0-A770-889117A97194}" sibTransId="{9D6D841D-AC67-4561-A551-BC39ABE63E03}"/>
    <dgm:cxn modelId="{E89ED809-A75E-4292-8A85-BEA4452D0A4C}" srcId="{9797CB51-C401-46DE-9424-E3B71D7A8158}" destId="{2001F993-F994-4A41-94DD-3049275E5FDD}" srcOrd="2" destOrd="0" parTransId="{3FA6523B-DE80-4146-9C86-FE3827BFED80}" sibTransId="{8D5E74AA-9FA9-45A4-ACDC-1BE413360952}"/>
    <dgm:cxn modelId="{4B69EB0C-7582-49E4-8E1F-50E31AECC99F}" srcId="{9797CB51-C401-46DE-9424-E3B71D7A8158}" destId="{69497B4C-00EB-4202-9C93-E2DCAA7BBF3E}" srcOrd="0" destOrd="0" parTransId="{BF875607-F5C3-43D8-8E8A-774FAB1D0CE3}" sibTransId="{747ACF44-6F42-471F-9076-8689AB2AFCE3}"/>
    <dgm:cxn modelId="{C49C302E-C5B5-435E-81CE-65F0E61129FC}" type="presOf" srcId="{6AF84E49-0498-4D73-832B-39F5CB96FF95}" destId="{5A3D89E5-01DB-49D8-AD7E-B02DB0B830B9}" srcOrd="0" destOrd="0" presId="urn:microsoft.com/office/officeart/2018/2/layout/IconVerticalSolidList"/>
    <dgm:cxn modelId="{629C6B67-8015-423B-A567-8725A9D06E39}" type="presOf" srcId="{1EB3D7DD-7366-4795-AE45-E7A0DC6F671C}" destId="{28CA0C91-6A41-4953-9BE8-32B6E3BF5579}" srcOrd="0" destOrd="0" presId="urn:microsoft.com/office/officeart/2018/2/layout/IconVerticalSolidList"/>
    <dgm:cxn modelId="{0BB5B783-FBE4-4B6A-BC28-F37B28CE078D}" type="presOf" srcId="{9797CB51-C401-46DE-9424-E3B71D7A8158}" destId="{407CD455-78E9-4CDB-835A-9E8C35F57A24}" srcOrd="0" destOrd="0" presId="urn:microsoft.com/office/officeart/2018/2/layout/IconVerticalSolidList"/>
    <dgm:cxn modelId="{16B8BC95-D5A3-4A29-954C-5CBEFE7D2492}" type="presOf" srcId="{2001F993-F994-4A41-94DD-3049275E5FDD}" destId="{4B3AD1B5-72E7-493D-A3B9-8F53959BA753}" srcOrd="0" destOrd="0" presId="urn:microsoft.com/office/officeart/2018/2/layout/IconVerticalSolidList"/>
    <dgm:cxn modelId="{F7241AAD-E3EB-4111-83FE-518FE220C662}" type="presOf" srcId="{69497B4C-00EB-4202-9C93-E2DCAA7BBF3E}" destId="{A6D85F0E-F251-4214-80DB-207080013722}" srcOrd="0" destOrd="0" presId="urn:microsoft.com/office/officeart/2018/2/layout/IconVerticalSolidList"/>
    <dgm:cxn modelId="{81B0ADF5-148A-429B-AC2E-C501ABCEECF4}" srcId="{9797CB51-C401-46DE-9424-E3B71D7A8158}" destId="{1EB3D7DD-7366-4795-AE45-E7A0DC6F671C}" srcOrd="3" destOrd="0" parTransId="{1959C8DA-78DD-42A8-9DE7-59AE076D4B6E}" sibTransId="{37DE2479-8FEC-4A6D-AC76-70DD5E819175}"/>
    <dgm:cxn modelId="{AEC1929D-F0BE-4241-8B33-E76856653770}" type="presParOf" srcId="{407CD455-78E9-4CDB-835A-9E8C35F57A24}" destId="{84F11D29-ED0B-40FF-AD86-C8BE5141F90B}" srcOrd="0" destOrd="0" presId="urn:microsoft.com/office/officeart/2018/2/layout/IconVerticalSolidList"/>
    <dgm:cxn modelId="{A2BF6E2B-8399-4C63-96E6-688A6EAAFDDB}" type="presParOf" srcId="{84F11D29-ED0B-40FF-AD86-C8BE5141F90B}" destId="{D8BDE2C3-1067-4586-9A9F-4B8E750D70D6}" srcOrd="0" destOrd="0" presId="urn:microsoft.com/office/officeart/2018/2/layout/IconVerticalSolidList"/>
    <dgm:cxn modelId="{B6F393D6-7598-4FCB-9C83-EA3015727A97}" type="presParOf" srcId="{84F11D29-ED0B-40FF-AD86-C8BE5141F90B}" destId="{95A652A8-BE6A-4E1F-8DB8-23A6A8070076}" srcOrd="1" destOrd="0" presId="urn:microsoft.com/office/officeart/2018/2/layout/IconVerticalSolidList"/>
    <dgm:cxn modelId="{3E7B411F-C608-45FE-A7F0-421A2F9A29B8}" type="presParOf" srcId="{84F11D29-ED0B-40FF-AD86-C8BE5141F90B}" destId="{90DDAA66-6CBF-49B6-84DF-68103FF39880}" srcOrd="2" destOrd="0" presId="urn:microsoft.com/office/officeart/2018/2/layout/IconVerticalSolidList"/>
    <dgm:cxn modelId="{8AC15C7D-F28E-41C2-9762-857896990C4A}" type="presParOf" srcId="{84F11D29-ED0B-40FF-AD86-C8BE5141F90B}" destId="{A6D85F0E-F251-4214-80DB-207080013722}" srcOrd="3" destOrd="0" presId="urn:microsoft.com/office/officeart/2018/2/layout/IconVerticalSolidList"/>
    <dgm:cxn modelId="{3030BC94-B0DC-4EC6-BB98-6E07E0F24941}" type="presParOf" srcId="{407CD455-78E9-4CDB-835A-9E8C35F57A24}" destId="{14475984-8850-4E37-BA57-EEE3C2026990}" srcOrd="1" destOrd="0" presId="urn:microsoft.com/office/officeart/2018/2/layout/IconVerticalSolidList"/>
    <dgm:cxn modelId="{9953CEF9-1702-4E55-9253-9118168CB57C}" type="presParOf" srcId="{407CD455-78E9-4CDB-835A-9E8C35F57A24}" destId="{AA4CD607-F526-4931-A746-3662DC0AF481}" srcOrd="2" destOrd="0" presId="urn:microsoft.com/office/officeart/2018/2/layout/IconVerticalSolidList"/>
    <dgm:cxn modelId="{AB167BE6-26CB-42C0-A4D2-3E5D660F8236}" type="presParOf" srcId="{AA4CD607-F526-4931-A746-3662DC0AF481}" destId="{9B417ABA-36C2-499C-A7F7-0398E27EFB4E}" srcOrd="0" destOrd="0" presId="urn:microsoft.com/office/officeart/2018/2/layout/IconVerticalSolidList"/>
    <dgm:cxn modelId="{CAFBC7F2-962C-4531-9617-7767325A4453}" type="presParOf" srcId="{AA4CD607-F526-4931-A746-3662DC0AF481}" destId="{88BF4528-A3A2-4E7A-AD94-981C1AC06BA8}" srcOrd="1" destOrd="0" presId="urn:microsoft.com/office/officeart/2018/2/layout/IconVerticalSolidList"/>
    <dgm:cxn modelId="{D18BD744-77AF-4196-9B9B-C82BD5BAFAB9}" type="presParOf" srcId="{AA4CD607-F526-4931-A746-3662DC0AF481}" destId="{7E667F61-DECB-4881-89C3-A9EC40C4EFE4}" srcOrd="2" destOrd="0" presId="urn:microsoft.com/office/officeart/2018/2/layout/IconVerticalSolidList"/>
    <dgm:cxn modelId="{4B0173B6-469A-40FA-8D4C-E2F991E55196}" type="presParOf" srcId="{AA4CD607-F526-4931-A746-3662DC0AF481}" destId="{5A3D89E5-01DB-49D8-AD7E-B02DB0B830B9}" srcOrd="3" destOrd="0" presId="urn:microsoft.com/office/officeart/2018/2/layout/IconVerticalSolidList"/>
    <dgm:cxn modelId="{1031CBEB-5D12-4E21-9E7F-665A89C005E0}" type="presParOf" srcId="{407CD455-78E9-4CDB-835A-9E8C35F57A24}" destId="{905D3F27-AC8E-486E-9656-90C1B773EB1F}" srcOrd="3" destOrd="0" presId="urn:microsoft.com/office/officeart/2018/2/layout/IconVerticalSolidList"/>
    <dgm:cxn modelId="{8FBA276E-672A-4AFB-800A-9F9D33088028}" type="presParOf" srcId="{407CD455-78E9-4CDB-835A-9E8C35F57A24}" destId="{00C54A2E-725A-4855-A3BF-42CEE65FFC4F}" srcOrd="4" destOrd="0" presId="urn:microsoft.com/office/officeart/2018/2/layout/IconVerticalSolidList"/>
    <dgm:cxn modelId="{2D16E70E-C5A6-4063-8CCA-25B656D0F7D9}" type="presParOf" srcId="{00C54A2E-725A-4855-A3BF-42CEE65FFC4F}" destId="{B52D36F6-FB27-4292-BF1F-D7E86A8C9F03}" srcOrd="0" destOrd="0" presId="urn:microsoft.com/office/officeart/2018/2/layout/IconVerticalSolidList"/>
    <dgm:cxn modelId="{D5D504F4-92A7-42E4-A47C-62051D28A057}" type="presParOf" srcId="{00C54A2E-725A-4855-A3BF-42CEE65FFC4F}" destId="{315EEEFD-A223-4D52-87D1-A3A73B4BCF8D}" srcOrd="1" destOrd="0" presId="urn:microsoft.com/office/officeart/2018/2/layout/IconVerticalSolidList"/>
    <dgm:cxn modelId="{54CC27F9-1353-448B-A90B-532A63D8B4FC}" type="presParOf" srcId="{00C54A2E-725A-4855-A3BF-42CEE65FFC4F}" destId="{F87739E1-C52F-421B-83B2-80FE59B26568}" srcOrd="2" destOrd="0" presId="urn:microsoft.com/office/officeart/2018/2/layout/IconVerticalSolidList"/>
    <dgm:cxn modelId="{1121A0C4-CE81-4095-9BFD-37B6AC065C96}" type="presParOf" srcId="{00C54A2E-725A-4855-A3BF-42CEE65FFC4F}" destId="{4B3AD1B5-72E7-493D-A3B9-8F53959BA753}" srcOrd="3" destOrd="0" presId="urn:microsoft.com/office/officeart/2018/2/layout/IconVerticalSolidList"/>
    <dgm:cxn modelId="{2A9D42DF-CFE3-4D4D-8603-F590C753457B}" type="presParOf" srcId="{407CD455-78E9-4CDB-835A-9E8C35F57A24}" destId="{BF964EBC-63C5-4F11-AE37-2EB8D2506C93}" srcOrd="5" destOrd="0" presId="urn:microsoft.com/office/officeart/2018/2/layout/IconVerticalSolidList"/>
    <dgm:cxn modelId="{EA638FAC-C6F5-417D-8BC3-276EE916E220}" type="presParOf" srcId="{407CD455-78E9-4CDB-835A-9E8C35F57A24}" destId="{FAE2CF9F-64AE-44EB-A3E1-D3B68EE6D420}" srcOrd="6" destOrd="0" presId="urn:microsoft.com/office/officeart/2018/2/layout/IconVerticalSolidList"/>
    <dgm:cxn modelId="{FC69E636-43F9-45B6-A0AC-BC5D2A741B1F}" type="presParOf" srcId="{FAE2CF9F-64AE-44EB-A3E1-D3B68EE6D420}" destId="{E76B8FCB-C24E-4126-9047-FB45792A3BC4}" srcOrd="0" destOrd="0" presId="urn:microsoft.com/office/officeart/2018/2/layout/IconVerticalSolidList"/>
    <dgm:cxn modelId="{1B09CDB7-75A0-44C6-9EFE-753243366269}" type="presParOf" srcId="{FAE2CF9F-64AE-44EB-A3E1-D3B68EE6D420}" destId="{CB878DAA-CA12-4B7E-971F-C4553C4DE8D1}" srcOrd="1" destOrd="0" presId="urn:microsoft.com/office/officeart/2018/2/layout/IconVerticalSolidList"/>
    <dgm:cxn modelId="{78B45B7A-906F-48CB-8B3C-23503052BC2B}" type="presParOf" srcId="{FAE2CF9F-64AE-44EB-A3E1-D3B68EE6D420}" destId="{FA0C1066-7487-4F89-AC69-0270453FFEC4}" srcOrd="2" destOrd="0" presId="urn:microsoft.com/office/officeart/2018/2/layout/IconVerticalSolidList"/>
    <dgm:cxn modelId="{E50D7640-B07D-4B5D-AAF3-5DCC33B47C81}" type="presParOf" srcId="{FAE2CF9F-64AE-44EB-A3E1-D3B68EE6D420}" destId="{28CA0C91-6A41-4953-9BE8-32B6E3BF55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C0433-25AF-4759-8635-E17E952B8CC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984200B-A4F6-41B5-8295-A535034A1B67}">
      <dgm:prSet phldrT="[Texto]"/>
      <dgm:spPr/>
      <dgm:t>
        <a:bodyPr/>
        <a:lstStyle/>
        <a:p>
          <a:r>
            <a:rPr lang="es-MX" dirty="0"/>
            <a:t>Correlogramas</a:t>
          </a:r>
          <a:endParaRPr lang="es-CO" dirty="0"/>
        </a:p>
      </dgm:t>
    </dgm:pt>
    <dgm:pt modelId="{5AD5A2ED-8537-4C9C-B73A-41CF91CE5E27}" type="parTrans" cxnId="{2FB18BC1-D806-4677-BCE2-B52E63B8A1A3}">
      <dgm:prSet/>
      <dgm:spPr/>
      <dgm:t>
        <a:bodyPr/>
        <a:lstStyle/>
        <a:p>
          <a:endParaRPr lang="es-CO"/>
        </a:p>
      </dgm:t>
    </dgm:pt>
    <dgm:pt modelId="{0F6CA749-1A72-44D2-9DA3-7FF68305EEC9}" type="sibTrans" cxnId="{2FB18BC1-D806-4677-BCE2-B52E63B8A1A3}">
      <dgm:prSet/>
      <dgm:spPr/>
      <dgm:t>
        <a:bodyPr/>
        <a:lstStyle/>
        <a:p>
          <a:endParaRPr lang="es-CO"/>
        </a:p>
      </dgm:t>
    </dgm:pt>
    <dgm:pt modelId="{78F49A30-85B3-49F1-9C7A-A014DABA37FA}">
      <dgm:prSet phldrT="[Texto]"/>
      <dgm:spPr/>
      <dgm:t>
        <a:bodyPr/>
        <a:lstStyle/>
        <a:p>
          <a:r>
            <a:rPr lang="es-MX" dirty="0"/>
            <a:t>Autocorrelogramas</a:t>
          </a:r>
          <a:endParaRPr lang="es-CO" dirty="0"/>
        </a:p>
      </dgm:t>
    </dgm:pt>
    <dgm:pt modelId="{C8B37011-2F67-4D3A-A1E7-A481ADB2ADD2}" type="parTrans" cxnId="{120FA3E7-3668-4FB9-AF31-3CB7FF8E1EC9}">
      <dgm:prSet/>
      <dgm:spPr/>
      <dgm:t>
        <a:bodyPr/>
        <a:lstStyle/>
        <a:p>
          <a:endParaRPr lang="es-CO"/>
        </a:p>
      </dgm:t>
    </dgm:pt>
    <dgm:pt modelId="{1FC53B88-EE06-44E9-B8E7-52EFBD5B5123}" type="sibTrans" cxnId="{120FA3E7-3668-4FB9-AF31-3CB7FF8E1EC9}">
      <dgm:prSet/>
      <dgm:spPr/>
      <dgm:t>
        <a:bodyPr/>
        <a:lstStyle/>
        <a:p>
          <a:endParaRPr lang="es-CO"/>
        </a:p>
      </dgm:t>
    </dgm:pt>
    <dgm:pt modelId="{F9E3B194-6AD4-4265-A611-27F353A53225}">
      <dgm:prSet phldrT="[Texto]"/>
      <dgm:spPr/>
      <dgm:t>
        <a:bodyPr/>
        <a:lstStyle/>
        <a:p>
          <a:r>
            <a:rPr lang="es-MX" dirty="0"/>
            <a:t>Medias Móviles</a:t>
          </a:r>
          <a:endParaRPr lang="es-CO" dirty="0"/>
        </a:p>
      </dgm:t>
    </dgm:pt>
    <dgm:pt modelId="{378357A2-3E4E-43B9-B005-B6B583D56E0F}" type="parTrans" cxnId="{411C7DAF-C6C1-4883-9069-4617DEE31B51}">
      <dgm:prSet/>
      <dgm:spPr/>
      <dgm:t>
        <a:bodyPr/>
        <a:lstStyle/>
        <a:p>
          <a:endParaRPr lang="es-CO"/>
        </a:p>
      </dgm:t>
    </dgm:pt>
    <dgm:pt modelId="{5CB601F5-FE94-4C05-B8FF-0C7E1E2586A4}" type="sibTrans" cxnId="{411C7DAF-C6C1-4883-9069-4617DEE31B51}">
      <dgm:prSet/>
      <dgm:spPr/>
      <dgm:t>
        <a:bodyPr/>
        <a:lstStyle/>
        <a:p>
          <a:endParaRPr lang="es-CO"/>
        </a:p>
      </dgm:t>
    </dgm:pt>
    <dgm:pt modelId="{D75A1EC3-E9CE-4D8C-A27E-6C50D56A3995}">
      <dgm:prSet phldrT="[Texto]"/>
      <dgm:spPr/>
      <dgm:t>
        <a:bodyPr/>
        <a:lstStyle/>
        <a:p>
          <a:r>
            <a:rPr lang="es-MX" dirty="0"/>
            <a:t>Diferenciación</a:t>
          </a:r>
          <a:endParaRPr lang="es-CO" dirty="0"/>
        </a:p>
      </dgm:t>
    </dgm:pt>
    <dgm:pt modelId="{56F7124E-561C-4329-B5D6-4BE4810E2845}" type="parTrans" cxnId="{54396CD3-1FD8-4C02-B494-C0DAE855D983}">
      <dgm:prSet/>
      <dgm:spPr/>
      <dgm:t>
        <a:bodyPr/>
        <a:lstStyle/>
        <a:p>
          <a:endParaRPr lang="es-CO"/>
        </a:p>
      </dgm:t>
    </dgm:pt>
    <dgm:pt modelId="{29A8F4D6-0FFC-4D24-837D-11E07AC6C338}" type="sibTrans" cxnId="{54396CD3-1FD8-4C02-B494-C0DAE855D983}">
      <dgm:prSet/>
      <dgm:spPr/>
      <dgm:t>
        <a:bodyPr/>
        <a:lstStyle/>
        <a:p>
          <a:endParaRPr lang="es-CO"/>
        </a:p>
      </dgm:t>
    </dgm:pt>
    <dgm:pt modelId="{CBC0373C-62F0-4B6E-8B09-433069560164}" type="pres">
      <dgm:prSet presAssocID="{5E9C0433-25AF-4759-8635-E17E952B8CC3}" presName="diagram" presStyleCnt="0">
        <dgm:presLayoutVars>
          <dgm:dir/>
          <dgm:resizeHandles val="exact"/>
        </dgm:presLayoutVars>
      </dgm:prSet>
      <dgm:spPr/>
    </dgm:pt>
    <dgm:pt modelId="{23AAD17B-2E05-44F1-94A5-20DA1EAB6405}" type="pres">
      <dgm:prSet presAssocID="{3984200B-A4F6-41B5-8295-A535034A1B67}" presName="node" presStyleLbl="node1" presStyleIdx="0" presStyleCnt="4">
        <dgm:presLayoutVars>
          <dgm:bulletEnabled val="1"/>
        </dgm:presLayoutVars>
      </dgm:prSet>
      <dgm:spPr/>
    </dgm:pt>
    <dgm:pt modelId="{B3DF546F-DAB8-4649-BA60-566740F0A66B}" type="pres">
      <dgm:prSet presAssocID="{0F6CA749-1A72-44D2-9DA3-7FF68305EEC9}" presName="sibTrans" presStyleCnt="0"/>
      <dgm:spPr/>
    </dgm:pt>
    <dgm:pt modelId="{AF778210-822D-4E8F-B32A-0145C194C81E}" type="pres">
      <dgm:prSet presAssocID="{78F49A30-85B3-49F1-9C7A-A014DABA37FA}" presName="node" presStyleLbl="node1" presStyleIdx="1" presStyleCnt="4">
        <dgm:presLayoutVars>
          <dgm:bulletEnabled val="1"/>
        </dgm:presLayoutVars>
      </dgm:prSet>
      <dgm:spPr/>
    </dgm:pt>
    <dgm:pt modelId="{E923E7A4-265E-4813-BF5D-1689863C1939}" type="pres">
      <dgm:prSet presAssocID="{1FC53B88-EE06-44E9-B8E7-52EFBD5B5123}" presName="sibTrans" presStyleCnt="0"/>
      <dgm:spPr/>
    </dgm:pt>
    <dgm:pt modelId="{7CA2059F-7485-4E13-9D6D-BF92210CC423}" type="pres">
      <dgm:prSet presAssocID="{F9E3B194-6AD4-4265-A611-27F353A53225}" presName="node" presStyleLbl="node1" presStyleIdx="2" presStyleCnt="4">
        <dgm:presLayoutVars>
          <dgm:bulletEnabled val="1"/>
        </dgm:presLayoutVars>
      </dgm:prSet>
      <dgm:spPr/>
    </dgm:pt>
    <dgm:pt modelId="{D3D93AF4-9E30-4BC1-91BC-91F1D32303B6}" type="pres">
      <dgm:prSet presAssocID="{5CB601F5-FE94-4C05-B8FF-0C7E1E2586A4}" presName="sibTrans" presStyleCnt="0"/>
      <dgm:spPr/>
    </dgm:pt>
    <dgm:pt modelId="{04E126B9-1FAA-4D81-AB9A-F906E30F1340}" type="pres">
      <dgm:prSet presAssocID="{D75A1EC3-E9CE-4D8C-A27E-6C50D56A3995}" presName="node" presStyleLbl="node1" presStyleIdx="3" presStyleCnt="4">
        <dgm:presLayoutVars>
          <dgm:bulletEnabled val="1"/>
        </dgm:presLayoutVars>
      </dgm:prSet>
      <dgm:spPr/>
    </dgm:pt>
  </dgm:ptLst>
  <dgm:cxnLst>
    <dgm:cxn modelId="{14AF403B-890E-4015-AAF3-1FF9F93406A3}" type="presOf" srcId="{78F49A30-85B3-49F1-9C7A-A014DABA37FA}" destId="{AF778210-822D-4E8F-B32A-0145C194C81E}" srcOrd="0" destOrd="0" presId="urn:microsoft.com/office/officeart/2005/8/layout/default"/>
    <dgm:cxn modelId="{9204193C-120C-4F23-ADE2-8CDBB6D94229}" type="presOf" srcId="{5E9C0433-25AF-4759-8635-E17E952B8CC3}" destId="{CBC0373C-62F0-4B6E-8B09-433069560164}" srcOrd="0" destOrd="0" presId="urn:microsoft.com/office/officeart/2005/8/layout/default"/>
    <dgm:cxn modelId="{B9627EA8-3EF5-44AA-B6E1-31B313854B58}" type="presOf" srcId="{3984200B-A4F6-41B5-8295-A535034A1B67}" destId="{23AAD17B-2E05-44F1-94A5-20DA1EAB6405}" srcOrd="0" destOrd="0" presId="urn:microsoft.com/office/officeart/2005/8/layout/default"/>
    <dgm:cxn modelId="{411C7DAF-C6C1-4883-9069-4617DEE31B51}" srcId="{5E9C0433-25AF-4759-8635-E17E952B8CC3}" destId="{F9E3B194-6AD4-4265-A611-27F353A53225}" srcOrd="2" destOrd="0" parTransId="{378357A2-3E4E-43B9-B005-B6B583D56E0F}" sibTransId="{5CB601F5-FE94-4C05-B8FF-0C7E1E2586A4}"/>
    <dgm:cxn modelId="{F890EBB5-B1B9-44A0-944C-91AF23412734}" type="presOf" srcId="{F9E3B194-6AD4-4265-A611-27F353A53225}" destId="{7CA2059F-7485-4E13-9D6D-BF92210CC423}" srcOrd="0" destOrd="0" presId="urn:microsoft.com/office/officeart/2005/8/layout/default"/>
    <dgm:cxn modelId="{2FB18BC1-D806-4677-BCE2-B52E63B8A1A3}" srcId="{5E9C0433-25AF-4759-8635-E17E952B8CC3}" destId="{3984200B-A4F6-41B5-8295-A535034A1B67}" srcOrd="0" destOrd="0" parTransId="{5AD5A2ED-8537-4C9C-B73A-41CF91CE5E27}" sibTransId="{0F6CA749-1A72-44D2-9DA3-7FF68305EEC9}"/>
    <dgm:cxn modelId="{ABDD59CF-8C78-41DB-B992-C19C39BF5FD7}" type="presOf" srcId="{D75A1EC3-E9CE-4D8C-A27E-6C50D56A3995}" destId="{04E126B9-1FAA-4D81-AB9A-F906E30F1340}" srcOrd="0" destOrd="0" presId="urn:microsoft.com/office/officeart/2005/8/layout/default"/>
    <dgm:cxn modelId="{54396CD3-1FD8-4C02-B494-C0DAE855D983}" srcId="{5E9C0433-25AF-4759-8635-E17E952B8CC3}" destId="{D75A1EC3-E9CE-4D8C-A27E-6C50D56A3995}" srcOrd="3" destOrd="0" parTransId="{56F7124E-561C-4329-B5D6-4BE4810E2845}" sibTransId="{29A8F4D6-0FFC-4D24-837D-11E07AC6C338}"/>
    <dgm:cxn modelId="{120FA3E7-3668-4FB9-AF31-3CB7FF8E1EC9}" srcId="{5E9C0433-25AF-4759-8635-E17E952B8CC3}" destId="{78F49A30-85B3-49F1-9C7A-A014DABA37FA}" srcOrd="1" destOrd="0" parTransId="{C8B37011-2F67-4D3A-A1E7-A481ADB2ADD2}" sibTransId="{1FC53B88-EE06-44E9-B8E7-52EFBD5B5123}"/>
    <dgm:cxn modelId="{E37EBEA9-865E-428F-928A-DFAD7DC0A407}" type="presParOf" srcId="{CBC0373C-62F0-4B6E-8B09-433069560164}" destId="{23AAD17B-2E05-44F1-94A5-20DA1EAB6405}" srcOrd="0" destOrd="0" presId="urn:microsoft.com/office/officeart/2005/8/layout/default"/>
    <dgm:cxn modelId="{454697AF-C5FC-441B-8AC9-A128BCA5A313}" type="presParOf" srcId="{CBC0373C-62F0-4B6E-8B09-433069560164}" destId="{B3DF546F-DAB8-4649-BA60-566740F0A66B}" srcOrd="1" destOrd="0" presId="urn:microsoft.com/office/officeart/2005/8/layout/default"/>
    <dgm:cxn modelId="{D5EEBF96-6C5A-4485-BCB6-62D0DED962A0}" type="presParOf" srcId="{CBC0373C-62F0-4B6E-8B09-433069560164}" destId="{AF778210-822D-4E8F-B32A-0145C194C81E}" srcOrd="2" destOrd="0" presId="urn:microsoft.com/office/officeart/2005/8/layout/default"/>
    <dgm:cxn modelId="{C59FD0B8-0B37-4FFD-AE78-B76D967218DA}" type="presParOf" srcId="{CBC0373C-62F0-4B6E-8B09-433069560164}" destId="{E923E7A4-265E-4813-BF5D-1689863C1939}" srcOrd="3" destOrd="0" presId="urn:microsoft.com/office/officeart/2005/8/layout/default"/>
    <dgm:cxn modelId="{6C6E2F1E-DE67-4775-BD85-CBC03EE85BBE}" type="presParOf" srcId="{CBC0373C-62F0-4B6E-8B09-433069560164}" destId="{7CA2059F-7485-4E13-9D6D-BF92210CC423}" srcOrd="4" destOrd="0" presId="urn:microsoft.com/office/officeart/2005/8/layout/default"/>
    <dgm:cxn modelId="{2A0F3A7D-D6D4-48DB-938F-9BB8A4C82379}" type="presParOf" srcId="{CBC0373C-62F0-4B6E-8B09-433069560164}" destId="{D3D93AF4-9E30-4BC1-91BC-91F1D32303B6}" srcOrd="5" destOrd="0" presId="urn:microsoft.com/office/officeart/2005/8/layout/default"/>
    <dgm:cxn modelId="{2E3449A8-234C-4797-9B35-509DCDDF22C2}" type="presParOf" srcId="{CBC0373C-62F0-4B6E-8B09-433069560164}" destId="{04E126B9-1FAA-4D81-AB9A-F906E30F134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7E2FA-8794-4A78-A986-8DCF9F9BD0D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6AD4ABE-894D-46B2-A012-8DDFAFBA1F69}">
      <dgm:prSet phldrT="[Texto]"/>
      <dgm:spPr/>
      <dgm:t>
        <a:bodyPr/>
        <a:lstStyle/>
        <a:p>
          <a:r>
            <a:rPr lang="es-MX" dirty="0"/>
            <a:t>Predicciones Prophet</a:t>
          </a:r>
          <a:endParaRPr lang="es-CO" dirty="0"/>
        </a:p>
      </dgm:t>
    </dgm:pt>
    <dgm:pt modelId="{814CE528-FF7E-4E68-AC2B-706DF4F14EB3}" type="parTrans" cxnId="{47311966-72CB-4097-93F7-0B9C5E1014B1}">
      <dgm:prSet/>
      <dgm:spPr/>
      <dgm:t>
        <a:bodyPr/>
        <a:lstStyle/>
        <a:p>
          <a:endParaRPr lang="es-CO"/>
        </a:p>
      </dgm:t>
    </dgm:pt>
    <dgm:pt modelId="{8E292B71-95E5-4282-9369-C1F65303AB3B}" type="sibTrans" cxnId="{47311966-72CB-4097-93F7-0B9C5E1014B1}">
      <dgm:prSet/>
      <dgm:spPr/>
      <dgm:t>
        <a:bodyPr/>
        <a:lstStyle/>
        <a:p>
          <a:endParaRPr lang="es-CO"/>
        </a:p>
      </dgm:t>
    </dgm:pt>
    <dgm:pt modelId="{9DC41C2F-98E3-497E-9D08-65FA01EE051F}">
      <dgm:prSet phldrT="[Texto]"/>
      <dgm:spPr/>
      <dgm:t>
        <a:bodyPr/>
        <a:lstStyle/>
        <a:p>
          <a:r>
            <a:rPr lang="es-MX" dirty="0"/>
            <a:t>SARIMA</a:t>
          </a:r>
          <a:endParaRPr lang="es-CO" dirty="0"/>
        </a:p>
      </dgm:t>
    </dgm:pt>
    <dgm:pt modelId="{91B561C7-D5EA-40C3-8464-D4DC36652BB8}" type="parTrans" cxnId="{6ED87013-88EC-42F1-8109-38D32FFD1EF1}">
      <dgm:prSet/>
      <dgm:spPr/>
      <dgm:t>
        <a:bodyPr/>
        <a:lstStyle/>
        <a:p>
          <a:endParaRPr lang="es-CO"/>
        </a:p>
      </dgm:t>
    </dgm:pt>
    <dgm:pt modelId="{62FA2906-6AB4-4F55-8F32-D86AD7040FF4}" type="sibTrans" cxnId="{6ED87013-88EC-42F1-8109-38D32FFD1EF1}">
      <dgm:prSet/>
      <dgm:spPr/>
      <dgm:t>
        <a:bodyPr/>
        <a:lstStyle/>
        <a:p>
          <a:endParaRPr lang="es-CO"/>
        </a:p>
      </dgm:t>
    </dgm:pt>
    <dgm:pt modelId="{E7A2794D-8F8A-404F-B465-AA60E3953EE4}">
      <dgm:prSet phldrT="[Texto]"/>
      <dgm:spPr/>
      <dgm:t>
        <a:bodyPr/>
        <a:lstStyle/>
        <a:p>
          <a:r>
            <a:rPr lang="en-US" noProof="0" dirty="0"/>
            <a:t>Random forest </a:t>
          </a:r>
          <a:r>
            <a:rPr lang="es-MX" dirty="0"/>
            <a:t>(Posiblemente)</a:t>
          </a:r>
          <a:endParaRPr lang="es-CO" dirty="0"/>
        </a:p>
      </dgm:t>
    </dgm:pt>
    <dgm:pt modelId="{70ABF482-83C5-4DB5-9ED1-D4BDC914637F}" type="parTrans" cxnId="{D4A2EC4E-B6C3-464C-B483-E0B955757614}">
      <dgm:prSet/>
      <dgm:spPr/>
      <dgm:t>
        <a:bodyPr/>
        <a:lstStyle/>
        <a:p>
          <a:endParaRPr lang="es-CO"/>
        </a:p>
      </dgm:t>
    </dgm:pt>
    <dgm:pt modelId="{5E5BA3B1-B953-454A-982C-EB3322DCB60C}" type="sibTrans" cxnId="{D4A2EC4E-B6C3-464C-B483-E0B955757614}">
      <dgm:prSet/>
      <dgm:spPr/>
      <dgm:t>
        <a:bodyPr/>
        <a:lstStyle/>
        <a:p>
          <a:endParaRPr lang="es-CO"/>
        </a:p>
      </dgm:t>
    </dgm:pt>
    <dgm:pt modelId="{244B8DA3-2A4B-4801-9617-34BA0DCAA51C}" type="pres">
      <dgm:prSet presAssocID="{1CE7E2FA-8794-4A78-A986-8DCF9F9BD0D1}" presName="linear" presStyleCnt="0">
        <dgm:presLayoutVars>
          <dgm:dir/>
          <dgm:animLvl val="lvl"/>
          <dgm:resizeHandles val="exact"/>
        </dgm:presLayoutVars>
      </dgm:prSet>
      <dgm:spPr/>
    </dgm:pt>
    <dgm:pt modelId="{46E0A3D8-BA41-4AA5-909C-53FEE272B7EE}" type="pres">
      <dgm:prSet presAssocID="{86AD4ABE-894D-46B2-A012-8DDFAFBA1F69}" presName="parentLin" presStyleCnt="0"/>
      <dgm:spPr/>
    </dgm:pt>
    <dgm:pt modelId="{A869D522-5EBE-468D-8F05-495ED8BD82C8}" type="pres">
      <dgm:prSet presAssocID="{86AD4ABE-894D-46B2-A012-8DDFAFBA1F69}" presName="parentLeftMargin" presStyleLbl="node1" presStyleIdx="0" presStyleCnt="3"/>
      <dgm:spPr/>
    </dgm:pt>
    <dgm:pt modelId="{E1EAD440-E3E6-4E58-9545-67FA8E21507C}" type="pres">
      <dgm:prSet presAssocID="{86AD4ABE-894D-46B2-A012-8DDFAFBA1F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D22F4F-EB3C-4B4D-B19C-F6846C815D74}" type="pres">
      <dgm:prSet presAssocID="{86AD4ABE-894D-46B2-A012-8DDFAFBA1F69}" presName="negativeSpace" presStyleCnt="0"/>
      <dgm:spPr/>
    </dgm:pt>
    <dgm:pt modelId="{2AB8451C-5601-4604-A563-B5B6795F2289}" type="pres">
      <dgm:prSet presAssocID="{86AD4ABE-894D-46B2-A012-8DDFAFBA1F69}" presName="childText" presStyleLbl="conFgAcc1" presStyleIdx="0" presStyleCnt="3">
        <dgm:presLayoutVars>
          <dgm:bulletEnabled val="1"/>
        </dgm:presLayoutVars>
      </dgm:prSet>
      <dgm:spPr/>
    </dgm:pt>
    <dgm:pt modelId="{5830956B-E206-487C-9F87-A029EBC0CA1F}" type="pres">
      <dgm:prSet presAssocID="{8E292B71-95E5-4282-9369-C1F65303AB3B}" presName="spaceBetweenRectangles" presStyleCnt="0"/>
      <dgm:spPr/>
    </dgm:pt>
    <dgm:pt modelId="{DD724B1C-53FE-430C-A8D7-FCF0AC1DE21D}" type="pres">
      <dgm:prSet presAssocID="{9DC41C2F-98E3-497E-9D08-65FA01EE051F}" presName="parentLin" presStyleCnt="0"/>
      <dgm:spPr/>
    </dgm:pt>
    <dgm:pt modelId="{60B9ED90-B725-4778-A2AA-85E684A701A7}" type="pres">
      <dgm:prSet presAssocID="{9DC41C2F-98E3-497E-9D08-65FA01EE051F}" presName="parentLeftMargin" presStyleLbl="node1" presStyleIdx="0" presStyleCnt="3"/>
      <dgm:spPr/>
    </dgm:pt>
    <dgm:pt modelId="{6FECFC37-3ED4-41AF-9A56-55176B537D4A}" type="pres">
      <dgm:prSet presAssocID="{9DC41C2F-98E3-497E-9D08-65FA01EE05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A38C63-BBFA-4FC1-BCCD-99241175DD6E}" type="pres">
      <dgm:prSet presAssocID="{9DC41C2F-98E3-497E-9D08-65FA01EE051F}" presName="negativeSpace" presStyleCnt="0"/>
      <dgm:spPr/>
    </dgm:pt>
    <dgm:pt modelId="{88D45AB9-C7A5-4933-8C76-01FC8A159663}" type="pres">
      <dgm:prSet presAssocID="{9DC41C2F-98E3-497E-9D08-65FA01EE051F}" presName="childText" presStyleLbl="conFgAcc1" presStyleIdx="1" presStyleCnt="3">
        <dgm:presLayoutVars>
          <dgm:bulletEnabled val="1"/>
        </dgm:presLayoutVars>
      </dgm:prSet>
      <dgm:spPr/>
    </dgm:pt>
    <dgm:pt modelId="{B3E737E2-0854-48DD-9216-2864FC8A5BA6}" type="pres">
      <dgm:prSet presAssocID="{62FA2906-6AB4-4F55-8F32-D86AD7040FF4}" presName="spaceBetweenRectangles" presStyleCnt="0"/>
      <dgm:spPr/>
    </dgm:pt>
    <dgm:pt modelId="{1F585464-5BAF-4C09-A410-202D118C3E2C}" type="pres">
      <dgm:prSet presAssocID="{E7A2794D-8F8A-404F-B465-AA60E3953EE4}" presName="parentLin" presStyleCnt="0"/>
      <dgm:spPr/>
    </dgm:pt>
    <dgm:pt modelId="{8666EB95-189F-4DE4-A1AE-8ABF4412F51C}" type="pres">
      <dgm:prSet presAssocID="{E7A2794D-8F8A-404F-B465-AA60E3953EE4}" presName="parentLeftMargin" presStyleLbl="node1" presStyleIdx="1" presStyleCnt="3"/>
      <dgm:spPr/>
    </dgm:pt>
    <dgm:pt modelId="{601BFB05-1BA4-48E0-90AB-591B25289DC9}" type="pres">
      <dgm:prSet presAssocID="{E7A2794D-8F8A-404F-B465-AA60E3953E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9FE690-9374-4088-8311-71E6D4BB44B7}" type="pres">
      <dgm:prSet presAssocID="{E7A2794D-8F8A-404F-B465-AA60E3953EE4}" presName="negativeSpace" presStyleCnt="0"/>
      <dgm:spPr/>
    </dgm:pt>
    <dgm:pt modelId="{C980BE6D-FF56-42C4-B7AA-6200969693E8}" type="pres">
      <dgm:prSet presAssocID="{E7A2794D-8F8A-404F-B465-AA60E3953E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D87013-88EC-42F1-8109-38D32FFD1EF1}" srcId="{1CE7E2FA-8794-4A78-A986-8DCF9F9BD0D1}" destId="{9DC41C2F-98E3-497E-9D08-65FA01EE051F}" srcOrd="1" destOrd="0" parTransId="{91B561C7-D5EA-40C3-8464-D4DC36652BB8}" sibTransId="{62FA2906-6AB4-4F55-8F32-D86AD7040FF4}"/>
    <dgm:cxn modelId="{8E0A2A2A-C352-419A-8BFD-4D449C365539}" type="presOf" srcId="{9DC41C2F-98E3-497E-9D08-65FA01EE051F}" destId="{6FECFC37-3ED4-41AF-9A56-55176B537D4A}" srcOrd="1" destOrd="0" presId="urn:microsoft.com/office/officeart/2005/8/layout/list1"/>
    <dgm:cxn modelId="{47311966-72CB-4097-93F7-0B9C5E1014B1}" srcId="{1CE7E2FA-8794-4A78-A986-8DCF9F9BD0D1}" destId="{86AD4ABE-894D-46B2-A012-8DDFAFBA1F69}" srcOrd="0" destOrd="0" parTransId="{814CE528-FF7E-4E68-AC2B-706DF4F14EB3}" sibTransId="{8E292B71-95E5-4282-9369-C1F65303AB3B}"/>
    <dgm:cxn modelId="{11D0604E-D06D-457E-A598-E05650E31A0D}" type="presOf" srcId="{E7A2794D-8F8A-404F-B465-AA60E3953EE4}" destId="{8666EB95-189F-4DE4-A1AE-8ABF4412F51C}" srcOrd="0" destOrd="0" presId="urn:microsoft.com/office/officeart/2005/8/layout/list1"/>
    <dgm:cxn modelId="{D4A2EC4E-B6C3-464C-B483-E0B955757614}" srcId="{1CE7E2FA-8794-4A78-A986-8DCF9F9BD0D1}" destId="{E7A2794D-8F8A-404F-B465-AA60E3953EE4}" srcOrd="2" destOrd="0" parTransId="{70ABF482-83C5-4DB5-9ED1-D4BDC914637F}" sibTransId="{5E5BA3B1-B953-454A-982C-EB3322DCB60C}"/>
    <dgm:cxn modelId="{5ECEA14F-D44E-470A-96AD-83EA632F40DD}" type="presOf" srcId="{86AD4ABE-894D-46B2-A012-8DDFAFBA1F69}" destId="{A869D522-5EBE-468D-8F05-495ED8BD82C8}" srcOrd="0" destOrd="0" presId="urn:microsoft.com/office/officeart/2005/8/layout/list1"/>
    <dgm:cxn modelId="{02059F7D-AE4E-4352-ADD9-18A39B6238D2}" type="presOf" srcId="{9DC41C2F-98E3-497E-9D08-65FA01EE051F}" destId="{60B9ED90-B725-4778-A2AA-85E684A701A7}" srcOrd="0" destOrd="0" presId="urn:microsoft.com/office/officeart/2005/8/layout/list1"/>
    <dgm:cxn modelId="{193AE393-B61D-4937-8F54-217AE851CC3E}" type="presOf" srcId="{E7A2794D-8F8A-404F-B465-AA60E3953EE4}" destId="{601BFB05-1BA4-48E0-90AB-591B25289DC9}" srcOrd="1" destOrd="0" presId="urn:microsoft.com/office/officeart/2005/8/layout/list1"/>
    <dgm:cxn modelId="{8BA9FEE9-25AE-49B9-9094-CCC70EA21955}" type="presOf" srcId="{86AD4ABE-894D-46B2-A012-8DDFAFBA1F69}" destId="{E1EAD440-E3E6-4E58-9545-67FA8E21507C}" srcOrd="1" destOrd="0" presId="urn:microsoft.com/office/officeart/2005/8/layout/list1"/>
    <dgm:cxn modelId="{F1DAF6F3-375C-4773-9BAE-C726516B738B}" type="presOf" srcId="{1CE7E2FA-8794-4A78-A986-8DCF9F9BD0D1}" destId="{244B8DA3-2A4B-4801-9617-34BA0DCAA51C}" srcOrd="0" destOrd="0" presId="urn:microsoft.com/office/officeart/2005/8/layout/list1"/>
    <dgm:cxn modelId="{E721C484-BB7D-42C1-8D5F-4BF260CA00C0}" type="presParOf" srcId="{244B8DA3-2A4B-4801-9617-34BA0DCAA51C}" destId="{46E0A3D8-BA41-4AA5-909C-53FEE272B7EE}" srcOrd="0" destOrd="0" presId="urn:microsoft.com/office/officeart/2005/8/layout/list1"/>
    <dgm:cxn modelId="{9C4378E3-C693-447D-98A7-B9E858F80362}" type="presParOf" srcId="{46E0A3D8-BA41-4AA5-909C-53FEE272B7EE}" destId="{A869D522-5EBE-468D-8F05-495ED8BD82C8}" srcOrd="0" destOrd="0" presId="urn:microsoft.com/office/officeart/2005/8/layout/list1"/>
    <dgm:cxn modelId="{4E93A323-0C3C-4244-9F5A-5A0B618513F1}" type="presParOf" srcId="{46E0A3D8-BA41-4AA5-909C-53FEE272B7EE}" destId="{E1EAD440-E3E6-4E58-9545-67FA8E21507C}" srcOrd="1" destOrd="0" presId="urn:microsoft.com/office/officeart/2005/8/layout/list1"/>
    <dgm:cxn modelId="{7565FDF1-6FB6-4F33-A62C-A07A088D8CF5}" type="presParOf" srcId="{244B8DA3-2A4B-4801-9617-34BA0DCAA51C}" destId="{35D22F4F-EB3C-4B4D-B19C-F6846C815D74}" srcOrd="1" destOrd="0" presId="urn:microsoft.com/office/officeart/2005/8/layout/list1"/>
    <dgm:cxn modelId="{8CAF492D-9EFA-423B-9BD0-BBAB6C0F1FCB}" type="presParOf" srcId="{244B8DA3-2A4B-4801-9617-34BA0DCAA51C}" destId="{2AB8451C-5601-4604-A563-B5B6795F2289}" srcOrd="2" destOrd="0" presId="urn:microsoft.com/office/officeart/2005/8/layout/list1"/>
    <dgm:cxn modelId="{7C9D9301-1BD7-44AA-BB0E-EC205736C26C}" type="presParOf" srcId="{244B8DA3-2A4B-4801-9617-34BA0DCAA51C}" destId="{5830956B-E206-487C-9F87-A029EBC0CA1F}" srcOrd="3" destOrd="0" presId="urn:microsoft.com/office/officeart/2005/8/layout/list1"/>
    <dgm:cxn modelId="{649C06F2-0126-4FE7-83C4-8EF44BA68D2A}" type="presParOf" srcId="{244B8DA3-2A4B-4801-9617-34BA0DCAA51C}" destId="{DD724B1C-53FE-430C-A8D7-FCF0AC1DE21D}" srcOrd="4" destOrd="0" presId="urn:microsoft.com/office/officeart/2005/8/layout/list1"/>
    <dgm:cxn modelId="{30E903A3-26F0-4AA4-BE68-47E690C4395C}" type="presParOf" srcId="{DD724B1C-53FE-430C-A8D7-FCF0AC1DE21D}" destId="{60B9ED90-B725-4778-A2AA-85E684A701A7}" srcOrd="0" destOrd="0" presId="urn:microsoft.com/office/officeart/2005/8/layout/list1"/>
    <dgm:cxn modelId="{A261881D-C347-400F-89CF-9DD015BC7AB6}" type="presParOf" srcId="{DD724B1C-53FE-430C-A8D7-FCF0AC1DE21D}" destId="{6FECFC37-3ED4-41AF-9A56-55176B537D4A}" srcOrd="1" destOrd="0" presId="urn:microsoft.com/office/officeart/2005/8/layout/list1"/>
    <dgm:cxn modelId="{E0D19BE5-92CC-49FD-8003-D190CAF129D9}" type="presParOf" srcId="{244B8DA3-2A4B-4801-9617-34BA0DCAA51C}" destId="{ECA38C63-BBFA-4FC1-BCCD-99241175DD6E}" srcOrd="5" destOrd="0" presId="urn:microsoft.com/office/officeart/2005/8/layout/list1"/>
    <dgm:cxn modelId="{AD91BC73-B48D-4684-9545-4A8FE949BBEF}" type="presParOf" srcId="{244B8DA3-2A4B-4801-9617-34BA0DCAA51C}" destId="{88D45AB9-C7A5-4933-8C76-01FC8A159663}" srcOrd="6" destOrd="0" presId="urn:microsoft.com/office/officeart/2005/8/layout/list1"/>
    <dgm:cxn modelId="{5DB1DADA-42E1-436D-8367-93849F10C425}" type="presParOf" srcId="{244B8DA3-2A4B-4801-9617-34BA0DCAA51C}" destId="{B3E737E2-0854-48DD-9216-2864FC8A5BA6}" srcOrd="7" destOrd="0" presId="urn:microsoft.com/office/officeart/2005/8/layout/list1"/>
    <dgm:cxn modelId="{A8C14D27-5C2D-49D7-9809-9DB42715FAD6}" type="presParOf" srcId="{244B8DA3-2A4B-4801-9617-34BA0DCAA51C}" destId="{1F585464-5BAF-4C09-A410-202D118C3E2C}" srcOrd="8" destOrd="0" presId="urn:microsoft.com/office/officeart/2005/8/layout/list1"/>
    <dgm:cxn modelId="{B181B8F0-2F9B-43ED-AB2B-75CA6648950C}" type="presParOf" srcId="{1F585464-5BAF-4C09-A410-202D118C3E2C}" destId="{8666EB95-189F-4DE4-A1AE-8ABF4412F51C}" srcOrd="0" destOrd="0" presId="urn:microsoft.com/office/officeart/2005/8/layout/list1"/>
    <dgm:cxn modelId="{6BABE85C-37BD-482C-A5DD-97B6436BC574}" type="presParOf" srcId="{1F585464-5BAF-4C09-A410-202D118C3E2C}" destId="{601BFB05-1BA4-48E0-90AB-591B25289DC9}" srcOrd="1" destOrd="0" presId="urn:microsoft.com/office/officeart/2005/8/layout/list1"/>
    <dgm:cxn modelId="{8C1EEB94-43D5-4B23-9C7B-43531688AE97}" type="presParOf" srcId="{244B8DA3-2A4B-4801-9617-34BA0DCAA51C}" destId="{659FE690-9374-4088-8311-71E6D4BB44B7}" srcOrd="9" destOrd="0" presId="urn:microsoft.com/office/officeart/2005/8/layout/list1"/>
    <dgm:cxn modelId="{0EDA80CE-145C-4D96-8E7D-F57FB37B0D29}" type="presParOf" srcId="{244B8DA3-2A4B-4801-9617-34BA0DCAA51C}" destId="{C980BE6D-FF56-42C4-B7AA-6200969693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DE2C3-1067-4586-9A9F-4B8E750D70D6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652A8-BE6A-4E1F-8DB8-23A6A8070076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85F0E-F251-4214-80DB-207080013722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Presentación</a:t>
          </a:r>
          <a:endParaRPr lang="en-US" sz="2200" kern="1200" dirty="0"/>
        </a:p>
      </dsp:txBody>
      <dsp:txXfrm>
        <a:off x="1372680" y="2344"/>
        <a:ext cx="5424994" cy="1188467"/>
      </dsp:txXfrm>
    </dsp:sp>
    <dsp:sp modelId="{9B417ABA-36C2-499C-A7F7-0398E27EFB4E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F4528-A3A2-4E7A-AD94-981C1AC06BA8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D89E5-01DB-49D8-AD7E-B02DB0B830B9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Cargas </a:t>
          </a:r>
          <a:r>
            <a:rPr lang="es-CO" sz="2200" kern="1200" noProof="0" dirty="0"/>
            <a:t>Incrementales</a:t>
          </a:r>
        </a:p>
      </dsp:txBody>
      <dsp:txXfrm>
        <a:off x="1372680" y="1487929"/>
        <a:ext cx="5424994" cy="1188467"/>
      </dsp:txXfrm>
    </dsp:sp>
    <dsp:sp modelId="{B52D36F6-FB27-4292-BF1F-D7E86A8C9F03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EEEFD-A223-4D52-87D1-A3A73B4BCF8D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AD1B5-72E7-493D-A3B9-8F53959BA753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Analytics</a:t>
          </a:r>
        </a:p>
      </dsp:txBody>
      <dsp:txXfrm>
        <a:off x="1372680" y="2973514"/>
        <a:ext cx="5424994" cy="1188467"/>
      </dsp:txXfrm>
    </dsp:sp>
    <dsp:sp modelId="{E76B8FCB-C24E-4126-9047-FB45792A3BC4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78DAA-CA12-4B7E-971F-C4553C4DE8D1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A0C91-6A41-4953-9BE8-32B6E3BF5579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Machine </a:t>
          </a:r>
          <a:r>
            <a:rPr lang="en-US" sz="2200" kern="1200" noProof="0" dirty="0"/>
            <a:t>Learning</a:t>
          </a:r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AD17B-2E05-44F1-94A5-20DA1EAB6405}">
      <dsp:nvSpPr>
        <dsp:cNvPr id="0" name=""/>
        <dsp:cNvSpPr/>
      </dsp:nvSpPr>
      <dsp:spPr>
        <a:xfrm>
          <a:off x="698" y="348962"/>
          <a:ext cx="2724274" cy="1634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Correlogramas</a:t>
          </a:r>
          <a:endParaRPr lang="es-CO" sz="2500" kern="1200" dirty="0"/>
        </a:p>
      </dsp:txBody>
      <dsp:txXfrm>
        <a:off x="698" y="348962"/>
        <a:ext cx="2724274" cy="1634564"/>
      </dsp:txXfrm>
    </dsp:sp>
    <dsp:sp modelId="{AF778210-822D-4E8F-B32A-0145C194C81E}">
      <dsp:nvSpPr>
        <dsp:cNvPr id="0" name=""/>
        <dsp:cNvSpPr/>
      </dsp:nvSpPr>
      <dsp:spPr>
        <a:xfrm>
          <a:off x="2997400" y="348962"/>
          <a:ext cx="2724274" cy="1634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Autocorrelogramas</a:t>
          </a:r>
          <a:endParaRPr lang="es-CO" sz="2500" kern="1200" dirty="0"/>
        </a:p>
      </dsp:txBody>
      <dsp:txXfrm>
        <a:off x="2997400" y="348962"/>
        <a:ext cx="2724274" cy="1634564"/>
      </dsp:txXfrm>
    </dsp:sp>
    <dsp:sp modelId="{7CA2059F-7485-4E13-9D6D-BF92210CC423}">
      <dsp:nvSpPr>
        <dsp:cNvPr id="0" name=""/>
        <dsp:cNvSpPr/>
      </dsp:nvSpPr>
      <dsp:spPr>
        <a:xfrm>
          <a:off x="698" y="2255954"/>
          <a:ext cx="2724274" cy="1634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Medias Móviles</a:t>
          </a:r>
          <a:endParaRPr lang="es-CO" sz="2500" kern="1200" dirty="0"/>
        </a:p>
      </dsp:txBody>
      <dsp:txXfrm>
        <a:off x="698" y="2255954"/>
        <a:ext cx="2724274" cy="1634564"/>
      </dsp:txXfrm>
    </dsp:sp>
    <dsp:sp modelId="{04E126B9-1FAA-4D81-AB9A-F906E30F1340}">
      <dsp:nvSpPr>
        <dsp:cNvPr id="0" name=""/>
        <dsp:cNvSpPr/>
      </dsp:nvSpPr>
      <dsp:spPr>
        <a:xfrm>
          <a:off x="2997400" y="2255954"/>
          <a:ext cx="2724274" cy="1634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Diferenciación</a:t>
          </a:r>
          <a:endParaRPr lang="es-CO" sz="2500" kern="1200" dirty="0"/>
        </a:p>
      </dsp:txBody>
      <dsp:txXfrm>
        <a:off x="2997400" y="2255954"/>
        <a:ext cx="2724274" cy="163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8451C-5601-4604-A563-B5B6795F2289}">
      <dsp:nvSpPr>
        <dsp:cNvPr id="0" name=""/>
        <dsp:cNvSpPr/>
      </dsp:nvSpPr>
      <dsp:spPr>
        <a:xfrm>
          <a:off x="0" y="1009848"/>
          <a:ext cx="45818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AD440-E3E6-4E58-9545-67FA8E21507C}">
      <dsp:nvSpPr>
        <dsp:cNvPr id="0" name=""/>
        <dsp:cNvSpPr/>
      </dsp:nvSpPr>
      <dsp:spPr>
        <a:xfrm>
          <a:off x="229091" y="744168"/>
          <a:ext cx="320728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28" tIns="0" rIns="1212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Predicciones Prophet</a:t>
          </a:r>
          <a:endParaRPr lang="es-CO" sz="1800" kern="1200" dirty="0"/>
        </a:p>
      </dsp:txBody>
      <dsp:txXfrm>
        <a:off x="255030" y="770107"/>
        <a:ext cx="3155403" cy="479482"/>
      </dsp:txXfrm>
    </dsp:sp>
    <dsp:sp modelId="{88D45AB9-C7A5-4933-8C76-01FC8A159663}">
      <dsp:nvSpPr>
        <dsp:cNvPr id="0" name=""/>
        <dsp:cNvSpPr/>
      </dsp:nvSpPr>
      <dsp:spPr>
        <a:xfrm>
          <a:off x="0" y="1826328"/>
          <a:ext cx="45818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CFC37-3ED4-41AF-9A56-55176B537D4A}">
      <dsp:nvSpPr>
        <dsp:cNvPr id="0" name=""/>
        <dsp:cNvSpPr/>
      </dsp:nvSpPr>
      <dsp:spPr>
        <a:xfrm>
          <a:off x="229091" y="1560648"/>
          <a:ext cx="320728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28" tIns="0" rIns="1212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SARIMA</a:t>
          </a:r>
          <a:endParaRPr lang="es-CO" sz="1800" kern="1200" dirty="0"/>
        </a:p>
      </dsp:txBody>
      <dsp:txXfrm>
        <a:off x="255030" y="1586587"/>
        <a:ext cx="3155403" cy="479482"/>
      </dsp:txXfrm>
    </dsp:sp>
    <dsp:sp modelId="{C980BE6D-FF56-42C4-B7AA-6200969693E8}">
      <dsp:nvSpPr>
        <dsp:cNvPr id="0" name=""/>
        <dsp:cNvSpPr/>
      </dsp:nvSpPr>
      <dsp:spPr>
        <a:xfrm>
          <a:off x="0" y="2642808"/>
          <a:ext cx="458183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BFB05-1BA4-48E0-90AB-591B25289DC9}">
      <dsp:nvSpPr>
        <dsp:cNvPr id="0" name=""/>
        <dsp:cNvSpPr/>
      </dsp:nvSpPr>
      <dsp:spPr>
        <a:xfrm>
          <a:off x="229091" y="2377128"/>
          <a:ext cx="320728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228" tIns="0" rIns="12122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Random forest </a:t>
          </a:r>
          <a:r>
            <a:rPr lang="es-MX" sz="1800" kern="1200" dirty="0"/>
            <a:t>(Posiblemente)</a:t>
          </a:r>
          <a:endParaRPr lang="es-CO" sz="1800" kern="1200" dirty="0"/>
        </a:p>
      </dsp:txBody>
      <dsp:txXfrm>
        <a:off x="255030" y="2403067"/>
        <a:ext cx="3155403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21/10/2022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3EDEC-BB94-4EA8-9F33-1F68F3F7AC5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76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3EDEC-BB94-4EA8-9F33-1F68F3F7AC5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9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233FA3-C322-486D-9525-F5C2A402577E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2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95992-2030-4B1D-B418-D498AFCFA3BC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8519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95992-2030-4B1D-B418-D498AFCFA3BC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399676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95992-2030-4B1D-B418-D498AFCFA3BC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33894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8C3E3C-5F33-4F97-B210-E9727AA57220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1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8E1951-676F-4919-8708-D1CBCB74B51D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862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8B6680-7098-44B7-83E1-5EBD657592DE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804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5541C9-2B34-4DE7-8BD0-64853908EC78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377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705853-737B-419B-88D6-378BF02A9277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04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3A395992-2030-4B1D-B418-D498AFCFA3BC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7031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95992-2030-4B1D-B418-D498AFCFA3BC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96667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21/10/2022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DwYfELZfWY?feature=oembed" TargetMode="External"/><Relationship Id="rId6" Type="http://schemas.openxmlformats.org/officeDocument/2006/relationships/hyperlink" Target="https://github.com/team1ndata/InData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app.powerbi.com/reportEmbed?reportId=856df9dd-11fd-40c3-8705-278e6cbcb4b0&amp;autoAuth=true&amp;ctid=577fc1d8-0922-458e-87bf-ec4f455eb600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app.powerbi.com/reportEmbed?reportId=031d2b2a-2769-4722-85b0-7a8ed62a414a&amp;autoAuth=true&amp;ctid=577fc1d8-0922-458e-87bf-ec4f455eb60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5" Type="http://schemas.openxmlformats.org/officeDocument/2006/relationships/image" Target="../media/image19.png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hyperlink" Target="https://brakions-streamlit-test-app-ifwq1h.streamlitapp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9" y="639097"/>
            <a:ext cx="4990147" cy="3494791"/>
          </a:xfrm>
        </p:spPr>
        <p:txBody>
          <a:bodyPr rtlCol="0">
            <a:normAutofit/>
          </a:bodyPr>
          <a:lstStyle/>
          <a:p>
            <a:r>
              <a:rPr lang="es-ES" dirty="0"/>
              <a:t>Esperanza de vida</a:t>
            </a:r>
            <a:br>
              <a:rPr lang="es-ES" dirty="0"/>
            </a:br>
            <a:r>
              <a:rPr lang="es-ES" b="1" dirty="0">
                <a:latin typeface="Trade Gothic Inline" panose="020B0604020202020204" pitchFamily="34" charset="0"/>
              </a:rPr>
              <a:t>in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0000" y="4455621"/>
            <a:ext cx="3595686" cy="1653632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es-ES" dirty="0"/>
              <a:t>Camila Raquel Vaughan</a:t>
            </a:r>
          </a:p>
          <a:p>
            <a:pPr rtl="0"/>
            <a:r>
              <a:rPr lang="es-ES" dirty="0"/>
              <a:t>Cesar Anderson Orejón Palomino</a:t>
            </a:r>
          </a:p>
          <a:p>
            <a:pPr rtl="0"/>
            <a:r>
              <a:rPr lang="es-ES" dirty="0"/>
              <a:t>Karent Lorena Bustos Agudelo</a:t>
            </a:r>
          </a:p>
          <a:p>
            <a:pPr rtl="0"/>
            <a:r>
              <a:rPr lang="es-ES" dirty="0"/>
              <a:t>Luis Brandon Ramos Aldave</a:t>
            </a:r>
          </a:p>
          <a:p>
            <a:pPr rtl="0"/>
            <a:r>
              <a:rPr lang="es-ES" dirty="0"/>
              <a:t>Salomón Rodríguez Díaz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F212766-DD26-D57C-07DD-083EBEFEB97E}"/>
              </a:ext>
            </a:extLst>
          </p:cNvPr>
          <p:cNvSpPr txBox="1"/>
          <p:nvPr/>
        </p:nvSpPr>
        <p:spPr>
          <a:xfrm>
            <a:off x="11176000" y="-67357"/>
            <a:ext cx="10160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4400" dirty="0">
                <a:latin typeface="Trade Gothic Inline" panose="020B0504030203020204" pitchFamily="34" charset="0"/>
              </a:rPr>
              <a:t>iD</a:t>
            </a:r>
            <a:endParaRPr lang="es-CO" sz="4400" dirty="0">
              <a:latin typeface="Trade Gothic Inline" panose="020B0504030203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E226E8B-EDE0-F447-65BB-18071E828B6A}"/>
              </a:ext>
            </a:extLst>
          </p:cNvPr>
          <p:cNvCxnSpPr>
            <a:cxnSpLocks/>
          </p:cNvCxnSpPr>
          <p:nvPr/>
        </p:nvCxnSpPr>
        <p:spPr>
          <a:xfrm>
            <a:off x="11880000" y="229884"/>
            <a:ext cx="0" cy="292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3FE4222-C4A7-E4DA-26B2-319A67734198}"/>
              </a:ext>
            </a:extLst>
          </p:cNvPr>
          <p:cNvCxnSpPr>
            <a:cxnSpLocks/>
          </p:cNvCxnSpPr>
          <p:nvPr/>
        </p:nvCxnSpPr>
        <p:spPr>
          <a:xfrm>
            <a:off x="11934000" y="328309"/>
            <a:ext cx="0" cy="1936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5223DEC-BFBD-CD0E-917C-C98B5F86F8E6}"/>
              </a:ext>
            </a:extLst>
          </p:cNvPr>
          <p:cNvCxnSpPr>
            <a:cxnSpLocks/>
          </p:cNvCxnSpPr>
          <p:nvPr/>
        </p:nvCxnSpPr>
        <p:spPr>
          <a:xfrm>
            <a:off x="11988000" y="407684"/>
            <a:ext cx="0" cy="114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0B54B05-FBFF-2C4A-DF57-E68BE5714D9F}"/>
              </a:ext>
            </a:extLst>
          </p:cNvPr>
          <p:cNvCxnSpPr>
            <a:cxnSpLocks/>
          </p:cNvCxnSpPr>
          <p:nvPr/>
        </p:nvCxnSpPr>
        <p:spPr>
          <a:xfrm>
            <a:off x="12042000" y="283859"/>
            <a:ext cx="0" cy="238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4400" b="1" dirty="0">
                <a:solidFill>
                  <a:srgbClr val="2D3051"/>
                </a:solidFill>
                <a:latin typeface="Trade Gothic Inline" panose="020B0504030203020204" pitchFamily="34" charset="0"/>
              </a:rPr>
              <a:t>En datos</a:t>
            </a:r>
            <a:endParaRPr lang="es-CO" sz="4400" dirty="0">
              <a:solidFill>
                <a:srgbClr val="2D3051"/>
              </a:solidFill>
              <a:latin typeface="Trade Gothic Inline" panose="020B0504030203020204" pitchFamily="34" charset="0"/>
            </a:endParaRPr>
          </a:p>
        </p:txBody>
      </p:sp>
      <p:pic>
        <p:nvPicPr>
          <p:cNvPr id="25" name="Marcador de contenido 24" descr="Pantalla de video juego en la mano&#10;&#10;Descripción generada automáticamente con confianza baja">
            <a:extLst>
              <a:ext uri="{FF2B5EF4-FFF2-40B4-BE49-F238E27FC236}">
                <a16:creationId xmlns:a16="http://schemas.microsoft.com/office/drawing/2014/main" id="{61245079-DCA7-6C36-8E39-7C8FD1380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470"/>
          <a:stretch/>
        </p:blipFill>
        <p:spPr>
          <a:xfrm>
            <a:off x="4075043" y="10"/>
            <a:ext cx="8111272" cy="632821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0A29692-6D5A-276E-0F9F-DBD08A34E579}"/>
              </a:ext>
            </a:extLst>
          </p:cNvPr>
          <p:cNvSpPr txBox="1"/>
          <p:nvPr/>
        </p:nvSpPr>
        <p:spPr>
          <a:xfrm>
            <a:off x="492371" y="2790855"/>
            <a:ext cx="3084844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2092531B-2F87-F2DE-8D6C-39933F3E6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4168" y="0"/>
            <a:ext cx="1012147" cy="54723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7143F1F-BF72-6A6C-0CAD-415112EA91DB}"/>
              </a:ext>
            </a:extLst>
          </p:cNvPr>
          <p:cNvSpPr txBox="1"/>
          <p:nvPr/>
        </p:nvSpPr>
        <p:spPr>
          <a:xfrm>
            <a:off x="590927" y="3628571"/>
            <a:ext cx="2573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cap="all" spc="200" dirty="0">
                <a:solidFill>
                  <a:schemeClr val="tx2"/>
                </a:solidFill>
                <a:latin typeface="+mj-lt"/>
              </a:rPr>
              <a:t>…basamos nuestro trabajo para brindar análisis y soluciones inteligentes </a:t>
            </a:r>
            <a:endParaRPr lang="es-CO" cap="all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9" name="Marcador de contenido 5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557B385F-3E11-B6DC-AE4A-969364033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4771" y="1"/>
            <a:ext cx="997229" cy="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7B96A5-ED07-F405-1F28-BAE1846A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8917DCFD-AA56-790F-F5A1-0E23F32DC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4771" y="1"/>
            <a:ext cx="997229" cy="534572"/>
          </a:xfrm>
        </p:spPr>
      </p:pic>
      <p:graphicFrame>
        <p:nvGraphicFramePr>
          <p:cNvPr id="21" name="CuadroTexto 6">
            <a:extLst>
              <a:ext uri="{FF2B5EF4-FFF2-40B4-BE49-F238E27FC236}">
                <a16:creationId xmlns:a16="http://schemas.microsoft.com/office/drawing/2014/main" id="{75DB3485-8A72-1427-09D7-E2BED2FD2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7793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40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5DFA5EE-7A3A-3CB7-25F1-1F793558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63" y="600607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MX" sz="60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Automatización de validación de datos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B512669-F1C3-A673-E5BE-93D3CE80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168" y="0"/>
            <a:ext cx="1012147" cy="547237"/>
          </a:xfrm>
          <a:prstGeom prst="rect">
            <a:avLst/>
          </a:prstGeom>
        </p:spPr>
      </p:pic>
      <p:pic>
        <p:nvPicPr>
          <p:cNvPr id="14" name="Marcador de contenido 5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FAB8C74A-4CB5-2D79-F3C8-B9D027D3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194771" y="1"/>
            <a:ext cx="997229" cy="534572"/>
          </a:xfrm>
        </p:spPr>
      </p:pic>
      <p:pic>
        <p:nvPicPr>
          <p:cNvPr id="7" name="Elementos multimedia en línea 6" title="Validación de datos -Automatización">
            <a:hlinkClick r:id="" action="ppaction://media"/>
            <a:extLst>
              <a:ext uri="{FF2B5EF4-FFF2-40B4-BE49-F238E27FC236}">
                <a16:creationId xmlns:a16="http://schemas.microsoft.com/office/drawing/2014/main" id="{884F47E1-AAF7-7FD2-CE20-A4381F056D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109910" y="1711632"/>
            <a:ext cx="9076405" cy="5128168"/>
          </a:xfrm>
          <a:prstGeom prst="rect">
            <a:avLst/>
          </a:prstGeom>
        </p:spPr>
      </p:pic>
      <p:pic>
        <p:nvPicPr>
          <p:cNvPr id="13" name="Imagen 12">
            <a:hlinkClick r:id="rId6"/>
            <a:extLst>
              <a:ext uri="{FF2B5EF4-FFF2-40B4-BE49-F238E27FC236}">
                <a16:creationId xmlns:a16="http://schemas.microsoft.com/office/drawing/2014/main" id="{1C5CD153-28E5-AA58-4F1C-A63A726F4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14864" y="1852308"/>
            <a:ext cx="3779519" cy="21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467224D4-7B21-BD23-F027-0A792092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s-MX" cap="all" spc="200" dirty="0">
                <a:ea typeface="+mn-ea"/>
                <a:cs typeface="+mn-cs"/>
              </a:rPr>
              <a:t>Cargas incrementales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D894E-0868-44E3-A66D-61256D6C5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F882E02-E08C-C608-91D7-D88BF67B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168" y="0"/>
            <a:ext cx="1012147" cy="547237"/>
          </a:xfrm>
          <a:prstGeom prst="rect">
            <a:avLst/>
          </a:prstGeom>
        </p:spPr>
      </p:pic>
      <p:pic>
        <p:nvPicPr>
          <p:cNvPr id="8" name="Marcador de contenido 5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33254013-A9D5-2FF0-2FCD-A48B7E24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771" y="1"/>
            <a:ext cx="997229" cy="5345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507A2C-C79E-C531-B519-DB59CB07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11" y="1736726"/>
            <a:ext cx="9966960" cy="459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2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467224D4-7B21-BD23-F027-0A792092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s-MX" cap="all" spc="200" dirty="0">
                <a:ea typeface="+mn-ea"/>
                <a:cs typeface="+mn-cs"/>
              </a:rPr>
              <a:t>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D894E-0868-44E3-A66D-61256D6C5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F882E02-E08C-C608-91D7-D88BF67B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168" y="0"/>
            <a:ext cx="1012147" cy="547237"/>
          </a:xfrm>
          <a:prstGeom prst="rect">
            <a:avLst/>
          </a:prstGeom>
        </p:spPr>
      </p:pic>
      <p:pic>
        <p:nvPicPr>
          <p:cNvPr id="8" name="Marcador de contenido 5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33254013-A9D5-2FF0-2FCD-A48B7E24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771" y="1"/>
            <a:ext cx="997229" cy="5345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60C6C1-35E7-55B1-E441-B733CD84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63" y="1910178"/>
            <a:ext cx="3505235" cy="3115017"/>
          </a:xfrm>
          <a:prstGeom prst="rect">
            <a:avLst/>
          </a:prstGeom>
        </p:spPr>
      </p:pic>
      <p:pic>
        <p:nvPicPr>
          <p:cNvPr id="16" name="Imagen 15">
            <a:hlinkClick r:id="rId5"/>
            <a:extLst>
              <a:ext uri="{FF2B5EF4-FFF2-40B4-BE49-F238E27FC236}">
                <a16:creationId xmlns:a16="http://schemas.microsoft.com/office/drawing/2014/main" id="{65F391DE-15D3-45E3-2954-73279A053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715" y="1917234"/>
            <a:ext cx="7382928" cy="38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467224D4-7B21-BD23-F027-0A792092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s-MX" cap="all" spc="200" dirty="0">
                <a:ea typeface="+mn-ea"/>
                <a:cs typeface="+mn-cs"/>
              </a:rPr>
              <a:t>Analytics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D894E-0868-44E3-A66D-61256D6C5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F882E02-E08C-C608-91D7-D88BF67B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168" y="0"/>
            <a:ext cx="1012147" cy="547237"/>
          </a:xfrm>
          <a:prstGeom prst="rect">
            <a:avLst/>
          </a:prstGeom>
        </p:spPr>
      </p:pic>
      <p:pic>
        <p:nvPicPr>
          <p:cNvPr id="8" name="Marcador de contenido 5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33254013-A9D5-2FF0-2FCD-A48B7E24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771" y="1"/>
            <a:ext cx="997229" cy="534572"/>
          </a:xfrm>
          <a:prstGeom prst="rect">
            <a:avLst/>
          </a:prstGeom>
        </p:spPr>
      </p:pic>
      <p:pic>
        <p:nvPicPr>
          <p:cNvPr id="2050" name="Picture 2">
            <a:hlinkClick r:id="rId4"/>
            <a:extLst>
              <a:ext uri="{FF2B5EF4-FFF2-40B4-BE49-F238E27FC236}">
                <a16:creationId xmlns:a16="http://schemas.microsoft.com/office/drawing/2014/main" id="{9446050B-1CC5-7518-16FE-94114400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42" y="1941344"/>
            <a:ext cx="8870077" cy="491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5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467224D4-7B21-BD23-F027-0A792092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s-MX" cap="all" spc="200" dirty="0">
                <a:ea typeface="+mn-ea"/>
                <a:cs typeface="+mn-cs"/>
              </a:rPr>
              <a:t>Machine </a:t>
            </a:r>
            <a:r>
              <a:rPr lang="en-US" cap="all" spc="200" dirty="0">
                <a:ea typeface="+mn-ea"/>
                <a:cs typeface="+mn-cs"/>
              </a:rPr>
              <a:t>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D894E-0868-44E3-A66D-61256D6C5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F882E02-E08C-C608-91D7-D88BF67B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168" y="0"/>
            <a:ext cx="1012147" cy="547237"/>
          </a:xfrm>
          <a:prstGeom prst="rect">
            <a:avLst/>
          </a:prstGeom>
        </p:spPr>
      </p:pic>
      <p:pic>
        <p:nvPicPr>
          <p:cNvPr id="8" name="Marcador de contenido 5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33254013-A9D5-2FF0-2FCD-A48B7E24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771" y="1"/>
            <a:ext cx="997229" cy="534572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8E96D83-DDA8-13FA-EFB7-FDB08AAD0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126172"/>
              </p:ext>
            </p:extLst>
          </p:nvPr>
        </p:nvGraphicFramePr>
        <p:xfrm>
          <a:off x="575188" y="1851594"/>
          <a:ext cx="5722373" cy="423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D2A2189-65B2-B92F-FBB4-74FD36D7A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380305"/>
              </p:ext>
            </p:extLst>
          </p:nvPr>
        </p:nvGraphicFramePr>
        <p:xfrm>
          <a:off x="7034982" y="2036539"/>
          <a:ext cx="4581830" cy="384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Imagen 21">
            <a:hlinkClick r:id="rId14"/>
            <a:extLst>
              <a:ext uri="{FF2B5EF4-FFF2-40B4-BE49-F238E27FC236}">
                <a16:creationId xmlns:a16="http://schemas.microsoft.com/office/drawing/2014/main" id="{6ED9B3E5-6B4A-6622-CD09-97E47AFD4C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12767" y="5347986"/>
            <a:ext cx="1685192" cy="9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9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6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50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826769-FC97-73C9-BD9A-A0E221C5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GRACIAS</a:t>
            </a:r>
          </a:p>
        </p:txBody>
      </p:sp>
      <p:pic>
        <p:nvPicPr>
          <p:cNvPr id="6" name="Imagen 5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010DB54E-43B3-6514-B42C-8F46F16E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91719"/>
            <a:ext cx="4001315" cy="2144935"/>
          </a:xfrm>
          <a:prstGeom prst="rect">
            <a:avLst/>
          </a:prstGeom>
        </p:spPr>
      </p:pic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DA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9196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ción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71</Words>
  <Application>Microsoft Office PowerPoint</Application>
  <PresentationFormat>Panorámica</PresentationFormat>
  <Paragraphs>29</Paragraphs>
  <Slides>9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Trade Gothic Inline</vt:lpstr>
      <vt:lpstr>Retrospección</vt:lpstr>
      <vt:lpstr>Esperanza de vida in data</vt:lpstr>
      <vt:lpstr>En datos</vt:lpstr>
      <vt:lpstr>agenda</vt:lpstr>
      <vt:lpstr>Automatización de validación de datos</vt:lpstr>
      <vt:lpstr>Cargas incrementales</vt:lpstr>
      <vt:lpstr>Analytics</vt:lpstr>
      <vt:lpstr>Analytics</vt:lpstr>
      <vt:lpstr>Machine learning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Esperanza de vida En datos</dc:title>
  <dc:creator>Karent Lorena Bustos</dc:creator>
  <cp:lastModifiedBy>Karent Lorena Bustos</cp:lastModifiedBy>
  <cp:revision>17</cp:revision>
  <dcterms:created xsi:type="dcterms:W3CDTF">2022-10-07T11:30:46Z</dcterms:created>
  <dcterms:modified xsi:type="dcterms:W3CDTF">2022-10-21T16:51:56Z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