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Ql5Mb5YSgc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20" y="4401522"/>
            <a:ext cx="5628640" cy="245647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634761" y="5492930"/>
            <a:ext cx="8847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チーム名</a:t>
            </a:r>
            <a:r>
              <a:rPr kumimoji="1" lang="ja-JP" altLang="en-US" sz="2400" dirty="0">
                <a:sym typeface="Wingdings" panose="05000000000000000000" pitchFamily="2" charset="2"/>
              </a:rPr>
              <a:t>（</a:t>
            </a:r>
            <a:r>
              <a:rPr kumimoji="1" lang="ja-JP" altLang="en-US" sz="2400" dirty="0" smtClean="0"/>
              <a:t>株）</a:t>
            </a:r>
            <a:r>
              <a:rPr kumimoji="1" lang="en-US" altLang="ja-JP" sz="2400" dirty="0" smtClean="0"/>
              <a:t>NASU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メンバー</a:t>
            </a:r>
            <a:r>
              <a:rPr kumimoji="1" lang="en-US" altLang="ja-JP" sz="2400" dirty="0" smtClean="0"/>
              <a:t>:</a:t>
            </a:r>
            <a:r>
              <a:rPr kumimoji="1" lang="ja-JP" altLang="en-US" sz="2400" dirty="0" smtClean="0"/>
              <a:t>馬場　修平、吉住　達、船附　駿、國弘　</a:t>
            </a:r>
            <a:r>
              <a:rPr kumimoji="1" lang="ja-JP" altLang="en-US" sz="2400" dirty="0"/>
              <a:t>拓</a:t>
            </a:r>
            <a:r>
              <a:rPr kumimoji="1" lang="ja-JP" altLang="en-US" sz="2400" dirty="0" smtClean="0"/>
              <a:t>海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069" y="203200"/>
            <a:ext cx="1905393" cy="157348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059" y="-777704"/>
            <a:ext cx="4607561" cy="8191218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4156">
            <a:off x="4354798" y="3640234"/>
            <a:ext cx="717296" cy="71729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6787">
            <a:off x="6771507" y="3312994"/>
            <a:ext cx="1089833" cy="108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2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5848" y="99648"/>
            <a:ext cx="6840414" cy="1016976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初めに</a:t>
            </a:r>
            <a:r>
              <a:rPr kumimoji="1" lang="en-US" altLang="ja-JP" sz="4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SWING-BY</a:t>
            </a:r>
            <a:r>
              <a:rPr kumimoji="1" lang="ja-JP" altLang="en-US" sz="4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とは</a:t>
            </a:r>
            <a:endParaRPr kumimoji="1" lang="ja-JP" altLang="en-US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547" y="1389184"/>
            <a:ext cx="12010292" cy="1652955"/>
          </a:xfrm>
        </p:spPr>
        <p:txBody>
          <a:bodyPr>
            <a:no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スイングバイ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（英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 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swing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-by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）とは、天体の運動と万有引力（以下では「重力」とする）を利用して宇宙機の運動ベクトルを変更する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技術の事。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(wiki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より参照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5" y="3629059"/>
            <a:ext cx="4360410" cy="290308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0485" y="316739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スイングバイ　イメージ図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下矢印 11"/>
          <p:cNvSpPr/>
          <p:nvPr/>
        </p:nvSpPr>
        <p:spPr>
          <a:xfrm rot="3967218">
            <a:off x="4536585" y="3675172"/>
            <a:ext cx="508461" cy="1637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42176" y="3850734"/>
            <a:ext cx="993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衛星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857999" y="4004622"/>
            <a:ext cx="5047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JAXA</a:t>
            </a:r>
            <a:r>
              <a:rPr lang="ja-JP" altLang="en-US" dirty="0" smtClean="0"/>
              <a:t>　「</a:t>
            </a:r>
            <a:r>
              <a:rPr lang="ja-JP" altLang="en-US" dirty="0"/>
              <a:t>はやぶさ</a:t>
            </a:r>
            <a:r>
              <a:rPr lang="en-US" altLang="ja-JP" dirty="0"/>
              <a:t>2</a:t>
            </a:r>
            <a:r>
              <a:rPr lang="ja-JP" altLang="en-US" dirty="0"/>
              <a:t>」地球スイングバイ</a:t>
            </a:r>
            <a:r>
              <a:rPr lang="en-US" altLang="ja-JP" dirty="0" smtClean="0"/>
              <a:t>CG</a:t>
            </a:r>
            <a:r>
              <a:rPr lang="ja-JP" altLang="en-US" dirty="0" smtClean="0"/>
              <a:t>　</a:t>
            </a:r>
            <a:r>
              <a:rPr lang="en-US" altLang="ja-JP" dirty="0" smtClean="0"/>
              <a:t>URL</a:t>
            </a:r>
            <a:endParaRPr lang="en-US" altLang="ja-JP" dirty="0" smtClean="0">
              <a:hlinkClick r:id="rId3"/>
            </a:endParaRPr>
          </a:p>
          <a:p>
            <a:r>
              <a:rPr lang="en-US" altLang="ja-JP" dirty="0" smtClean="0">
                <a:hlinkClick r:id="rId3"/>
              </a:rPr>
              <a:t>https</a:t>
            </a:r>
            <a:r>
              <a:rPr lang="en-US" altLang="ja-JP" dirty="0">
                <a:hlinkClick r:id="rId3"/>
              </a:rPr>
              <a:t>://www.youtube.com/watch?v=WQl5Mb5YSgc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077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12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923" y="8792"/>
            <a:ext cx="1512277" cy="111662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・概要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4108" y="1720038"/>
            <a:ext cx="2725614" cy="425286"/>
          </a:xfrm>
        </p:spPr>
        <p:txBody>
          <a:bodyPr/>
          <a:lstStyle/>
          <a:p>
            <a:r>
              <a:rPr kumimoji="1" lang="ja-JP" altLang="en-US" dirty="0" smtClean="0"/>
              <a:t>プレイ人数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人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7392" y="1125415"/>
            <a:ext cx="3560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ジャンル</a:t>
            </a:r>
            <a:r>
              <a:rPr kumimoji="1" lang="en-US" altLang="ja-JP" sz="2000" dirty="0" smtClean="0"/>
              <a:t>:2D</a:t>
            </a:r>
            <a:r>
              <a:rPr kumimoji="1" lang="ja-JP" altLang="en-US" sz="2000" dirty="0" smtClean="0"/>
              <a:t>宇宙探索アクション</a:t>
            </a:r>
            <a:endParaRPr kumimoji="1" lang="en-US" altLang="ja-JP" sz="2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8407" y="2883877"/>
            <a:ext cx="385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ターゲット層：宇宙のことが好きな人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1774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9618" y="152400"/>
            <a:ext cx="3560884" cy="841131"/>
          </a:xfrm>
        </p:spPr>
        <p:txBody>
          <a:bodyPr/>
          <a:lstStyle/>
          <a:p>
            <a:r>
              <a:rPr kumimoji="1" lang="ja-JP" altLang="en-US" dirty="0" smtClean="0"/>
              <a:t>画面説明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0294" y="1166122"/>
            <a:ext cx="3042137" cy="689056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983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90854"/>
            <a:ext cx="3745522" cy="858715"/>
          </a:xfrm>
        </p:spPr>
        <p:txBody>
          <a:bodyPr/>
          <a:lstStyle/>
          <a:p>
            <a:r>
              <a:rPr kumimoji="1" lang="ja-JP" altLang="en-US" dirty="0" smtClean="0"/>
              <a:t>ゲーム内容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9" y="863599"/>
            <a:ext cx="1813690" cy="3225409"/>
          </a:xfrm>
          <a:prstGeom prst="rect">
            <a:avLst/>
          </a:prstGeom>
        </p:spPr>
      </p:pic>
      <p:cxnSp>
        <p:nvCxnSpPr>
          <p:cNvPr id="9" name="カギ線コネクタ 8"/>
          <p:cNvCxnSpPr/>
          <p:nvPr/>
        </p:nvCxnSpPr>
        <p:spPr>
          <a:xfrm rot="10800000">
            <a:off x="2037982" y="1209040"/>
            <a:ext cx="522339" cy="2235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621151" y="949569"/>
            <a:ext cx="203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7962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7" y="26377"/>
            <a:ext cx="3200400" cy="800100"/>
          </a:xfrm>
        </p:spPr>
        <p:txBody>
          <a:bodyPr/>
          <a:lstStyle/>
          <a:p>
            <a:r>
              <a:rPr kumimoji="1" lang="ja-JP" altLang="en-US" dirty="0" smtClean="0"/>
              <a:t>ゲームサイクル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48357" y="826477"/>
            <a:ext cx="1907931" cy="12045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Title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1956288" y="1121019"/>
            <a:ext cx="2536580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屈折矢印 6"/>
          <p:cNvSpPr/>
          <p:nvPr/>
        </p:nvSpPr>
        <p:spPr>
          <a:xfrm rot="5400000">
            <a:off x="1472710" y="2026627"/>
            <a:ext cx="1213340" cy="120454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681653" y="2360734"/>
            <a:ext cx="1811215" cy="11430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UFO</a:t>
            </a:r>
            <a:r>
              <a:rPr kumimoji="1" lang="ja-JP" altLang="en-US" dirty="0" smtClean="0"/>
              <a:t>出現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4554414" y="839665"/>
            <a:ext cx="1846385" cy="11957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ゲーム画面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Stage1</a:t>
            </a:r>
            <a:endParaRPr kumimoji="1" lang="ja-JP" altLang="en-US" dirty="0"/>
          </a:p>
        </p:txBody>
      </p:sp>
      <p:sp>
        <p:nvSpPr>
          <p:cNvPr id="10" name="屈折矢印 9"/>
          <p:cNvSpPr/>
          <p:nvPr/>
        </p:nvSpPr>
        <p:spPr>
          <a:xfrm>
            <a:off x="4492868" y="2048606"/>
            <a:ext cx="1204546" cy="101990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6400798" y="1035294"/>
            <a:ext cx="3261357" cy="718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 rot="2453326">
            <a:off x="6189280" y="1976069"/>
            <a:ext cx="1135924" cy="769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9662156" y="724265"/>
            <a:ext cx="1811215" cy="1182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Stage1</a:t>
            </a:r>
          </a:p>
          <a:p>
            <a:pPr algn="ctr"/>
            <a:r>
              <a:rPr kumimoji="1" lang="en-US" altLang="ja-JP" dirty="0" smtClean="0"/>
              <a:t>Clear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7207168" y="2492618"/>
            <a:ext cx="1648616" cy="11517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Game</a:t>
            </a:r>
          </a:p>
          <a:p>
            <a:pPr algn="ctr"/>
            <a:r>
              <a:rPr kumimoji="1" lang="en-US" altLang="ja-JP" dirty="0" smtClean="0"/>
              <a:t>Over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10238051" y="1928809"/>
            <a:ext cx="659423" cy="819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9787739" y="2734408"/>
            <a:ext cx="1560045" cy="1002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Stage2</a:t>
            </a:r>
            <a:endParaRPr kumimoji="1" lang="ja-JP" altLang="en-US" dirty="0"/>
          </a:p>
        </p:txBody>
      </p:sp>
      <p:sp>
        <p:nvSpPr>
          <p:cNvPr id="18" name="左矢印 17"/>
          <p:cNvSpPr/>
          <p:nvPr/>
        </p:nvSpPr>
        <p:spPr>
          <a:xfrm>
            <a:off x="8855784" y="2910254"/>
            <a:ext cx="931955" cy="5934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下矢印 18"/>
          <p:cNvSpPr/>
          <p:nvPr/>
        </p:nvSpPr>
        <p:spPr>
          <a:xfrm>
            <a:off x="10246843" y="3736731"/>
            <a:ext cx="650631" cy="844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9895742" y="4580793"/>
            <a:ext cx="1452042" cy="8792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Stage2</a:t>
            </a:r>
          </a:p>
          <a:p>
            <a:pPr algn="ctr"/>
            <a:r>
              <a:rPr kumimoji="1" lang="en-US" altLang="ja-JP" dirty="0" smtClean="0"/>
              <a:t>Clear</a:t>
            </a:r>
            <a:endParaRPr kumimoji="1" lang="ja-JP" altLang="en-US" dirty="0"/>
          </a:p>
        </p:txBody>
      </p:sp>
      <p:sp>
        <p:nvSpPr>
          <p:cNvPr id="23" name="曲折矢印 22"/>
          <p:cNvSpPr/>
          <p:nvPr/>
        </p:nvSpPr>
        <p:spPr>
          <a:xfrm rot="10800000">
            <a:off x="9736594" y="5433646"/>
            <a:ext cx="1002914" cy="8704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8207586" y="5574322"/>
            <a:ext cx="1556238" cy="940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Stage3</a:t>
            </a:r>
            <a:endParaRPr kumimoji="1" lang="ja-JP" altLang="en-US" dirty="0"/>
          </a:p>
        </p:txBody>
      </p:sp>
      <p:sp>
        <p:nvSpPr>
          <p:cNvPr id="25" name="上矢印 24"/>
          <p:cNvSpPr/>
          <p:nvPr/>
        </p:nvSpPr>
        <p:spPr>
          <a:xfrm>
            <a:off x="8128488" y="3640016"/>
            <a:ext cx="597877" cy="18903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左矢印 25"/>
          <p:cNvSpPr/>
          <p:nvPr/>
        </p:nvSpPr>
        <p:spPr>
          <a:xfrm rot="21443852">
            <a:off x="6654370" y="5766515"/>
            <a:ext cx="1568080" cy="5802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5231222" y="5613887"/>
            <a:ext cx="1467317" cy="9935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Stage3</a:t>
            </a:r>
          </a:p>
          <a:p>
            <a:pPr algn="ctr"/>
            <a:r>
              <a:rPr kumimoji="1" lang="en-US" altLang="ja-JP" dirty="0" smtClean="0"/>
              <a:t>Clear</a:t>
            </a:r>
            <a:endParaRPr kumimoji="1" lang="ja-JP" altLang="en-US" dirty="0"/>
          </a:p>
        </p:txBody>
      </p:sp>
      <p:sp>
        <p:nvSpPr>
          <p:cNvPr id="29" name="左矢印 28"/>
          <p:cNvSpPr/>
          <p:nvPr/>
        </p:nvSpPr>
        <p:spPr>
          <a:xfrm rot="20924620">
            <a:off x="3140644" y="3393192"/>
            <a:ext cx="4111984" cy="584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左矢印 30"/>
          <p:cNvSpPr/>
          <p:nvPr/>
        </p:nvSpPr>
        <p:spPr>
          <a:xfrm>
            <a:off x="3960890" y="5791932"/>
            <a:ext cx="1270487" cy="6374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2377204" y="5621440"/>
            <a:ext cx="1551843" cy="8704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TotalScore</a:t>
            </a:r>
            <a:endParaRPr kumimoji="1" lang="ja-JP" altLang="en-US" dirty="0"/>
          </a:p>
        </p:txBody>
      </p:sp>
      <p:sp>
        <p:nvSpPr>
          <p:cNvPr id="33" name="上矢印 32"/>
          <p:cNvSpPr/>
          <p:nvPr/>
        </p:nvSpPr>
        <p:spPr>
          <a:xfrm>
            <a:off x="2783849" y="4008605"/>
            <a:ext cx="738552" cy="16052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曲折矢印 33"/>
          <p:cNvSpPr/>
          <p:nvPr/>
        </p:nvSpPr>
        <p:spPr>
          <a:xfrm rot="16200000">
            <a:off x="437722" y="1659243"/>
            <a:ext cx="2156034" cy="2934757"/>
          </a:xfrm>
          <a:prstGeom prst="bentArrow">
            <a:avLst>
              <a:gd name="adj1" fmla="val 18067"/>
              <a:gd name="adj2" fmla="val 19589"/>
              <a:gd name="adj3" fmla="val 25000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93371" y="3219171"/>
            <a:ext cx="1320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左</a:t>
            </a:r>
            <a:r>
              <a:rPr kumimoji="1" lang="en-US" altLang="ja-JP" sz="1600" dirty="0" smtClean="0"/>
              <a:t>Ctrl</a:t>
            </a:r>
            <a:r>
              <a:rPr kumimoji="1" lang="ja-JP" altLang="en-US" sz="1600" dirty="0" smtClean="0"/>
              <a:t>を押す</a:t>
            </a:r>
            <a:endParaRPr kumimoji="1" lang="ja-JP" altLang="en-US" sz="1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43" y="3763840"/>
            <a:ext cx="1766521" cy="176652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7" y="4945923"/>
            <a:ext cx="975445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06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716" y="1"/>
            <a:ext cx="3824653" cy="967154"/>
          </a:xfrm>
        </p:spPr>
        <p:txBody>
          <a:bodyPr/>
          <a:lstStyle/>
          <a:p>
            <a:r>
              <a:rPr kumimoji="1" lang="ja-JP" altLang="en-US" dirty="0" smtClean="0"/>
              <a:t>操作説明・仕様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9808" y="949572"/>
            <a:ext cx="2540977" cy="2400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操作説明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移動：↑キー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ブレーキ：↓キー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回転：←→キー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ブースト：</a:t>
            </a:r>
            <a:r>
              <a:rPr lang="en-US" altLang="ja-JP" dirty="0" smtClean="0"/>
              <a:t>Space</a:t>
            </a:r>
            <a:r>
              <a:rPr lang="ja-JP" altLang="en-US" dirty="0" smtClean="0"/>
              <a:t>キー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977" y="3288323"/>
            <a:ext cx="5213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ja-JP" altLang="en-US" dirty="0" smtClean="0"/>
              <a:t>仕様</a:t>
            </a:r>
            <a:r>
              <a:rPr lang="ja-JP" altLang="en-US" dirty="0" smtClean="0"/>
              <a:t>、隠し要素</a:t>
            </a:r>
            <a:endParaRPr lang="en-US" altLang="ja-JP" dirty="0"/>
          </a:p>
          <a:p>
            <a:r>
              <a:rPr kumimoji="1" lang="en-US" altLang="ja-JP" dirty="0"/>
              <a:t>Title</a:t>
            </a:r>
            <a:r>
              <a:rPr kumimoji="1" lang="ja-JP" altLang="en-US" dirty="0"/>
              <a:t>画面で左</a:t>
            </a:r>
            <a:r>
              <a:rPr kumimoji="1" lang="en-US" altLang="ja-JP" dirty="0"/>
              <a:t>Ctrl</a:t>
            </a:r>
            <a:r>
              <a:rPr kumimoji="1" lang="ja-JP" altLang="en-US" dirty="0"/>
              <a:t>キーを押すと自機が</a:t>
            </a:r>
            <a:r>
              <a:rPr kumimoji="1" lang="en-US" altLang="ja-JP" dirty="0"/>
              <a:t>UFO</a:t>
            </a:r>
            <a:r>
              <a:rPr kumimoji="1" lang="ja-JP" altLang="en-US" dirty="0"/>
              <a:t>になる。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209" y="3209248"/>
            <a:ext cx="2865020" cy="286502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903" y="679935"/>
            <a:ext cx="2007227" cy="200722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400165" y="2839916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通常の自機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20250" y="5800544"/>
            <a:ext cx="77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UFO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370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301" y="1"/>
            <a:ext cx="3534508" cy="603504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Special</a:t>
            </a:r>
            <a:r>
              <a:rPr lang="ja-JP" altLang="en-US" dirty="0"/>
              <a:t> </a:t>
            </a:r>
            <a:r>
              <a:rPr lang="en-US" altLang="ja-JP" dirty="0" smtClean="0"/>
              <a:t>Thanks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301" y="931984"/>
            <a:ext cx="9951594" cy="366639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魔王魂様</a:t>
            </a:r>
            <a:r>
              <a:rPr lang="en-US" altLang="ja-JP" dirty="0" smtClean="0"/>
              <a:t>	https</a:t>
            </a:r>
            <a:r>
              <a:rPr lang="en-US" altLang="ja-JP" dirty="0"/>
              <a:t>://maoudamashii.jokersounds.com</a:t>
            </a:r>
            <a:r>
              <a:rPr lang="en-US" altLang="ja-JP" dirty="0" smtClean="0"/>
              <a:t>/</a:t>
            </a:r>
            <a:endParaRPr lang="ja-JP" altLang="en-US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・効果音、</a:t>
            </a:r>
            <a:r>
              <a:rPr lang="en-US" altLang="ja-JP" dirty="0" smtClean="0"/>
              <a:t>OP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ED</a:t>
            </a:r>
            <a:endParaRPr lang="ja-JP" altLang="en-US" dirty="0"/>
          </a:p>
          <a:p>
            <a:r>
              <a:rPr lang="en-US" altLang="ja-JP" dirty="0"/>
              <a:t>On-</a:t>
            </a:r>
            <a:r>
              <a:rPr lang="en-US" altLang="ja-JP" dirty="0" err="1"/>
              <a:t>Jin</a:t>
            </a:r>
            <a:r>
              <a:rPr lang="en-US" altLang="ja-JP" dirty="0"/>
              <a:t> </a:t>
            </a:r>
            <a:r>
              <a:rPr lang="ja-JP" altLang="en-US" dirty="0"/>
              <a:t>～音人</a:t>
            </a:r>
            <a:r>
              <a:rPr lang="ja-JP" altLang="en-US" dirty="0" smtClean="0"/>
              <a:t>～様</a:t>
            </a:r>
            <a:r>
              <a:rPr lang="en-US" altLang="ja-JP" dirty="0" smtClean="0"/>
              <a:t>	https</a:t>
            </a:r>
            <a:r>
              <a:rPr lang="en-US" altLang="ja-JP" dirty="0"/>
              <a:t>://on-jin.com/</a:t>
            </a:r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・効果音</a:t>
            </a:r>
            <a:endParaRPr lang="en-US" altLang="ja-JP" dirty="0"/>
          </a:p>
          <a:p>
            <a:r>
              <a:rPr lang="en-US" altLang="ja-JP" dirty="0" smtClean="0"/>
              <a:t>DOVA-SYNDROME</a:t>
            </a:r>
            <a:r>
              <a:rPr lang="ja-JP" altLang="en-US" dirty="0" smtClean="0"/>
              <a:t>様</a:t>
            </a:r>
            <a:r>
              <a:rPr lang="en-US" altLang="ja-JP" dirty="0" smtClean="0"/>
              <a:t>	https</a:t>
            </a:r>
            <a:r>
              <a:rPr lang="en-US" altLang="ja-JP" dirty="0"/>
              <a:t>://dova-s.jp/</a:t>
            </a:r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・ゲーム中</a:t>
            </a:r>
            <a:r>
              <a:rPr lang="en-US" altLang="ja-JP" dirty="0" smtClean="0"/>
              <a:t>BGM,</a:t>
            </a:r>
            <a:r>
              <a:rPr lang="ja-JP" altLang="en-US" dirty="0" smtClean="0"/>
              <a:t>効果音</a:t>
            </a:r>
            <a:endParaRPr lang="ja-JP" altLang="en-US" dirty="0"/>
          </a:p>
          <a:p>
            <a:r>
              <a:rPr lang="ja-JP" altLang="en-US" dirty="0"/>
              <a:t>無料効果音で遊ぼう</a:t>
            </a:r>
            <a:r>
              <a:rPr lang="ja-JP" altLang="en-US" dirty="0" smtClean="0"/>
              <a:t>！様</a:t>
            </a:r>
            <a:r>
              <a:rPr lang="ja-JP" altLang="en-US" dirty="0"/>
              <a:t>　</a:t>
            </a:r>
            <a:r>
              <a:rPr lang="en-US" altLang="ja-JP" dirty="0" smtClean="0"/>
              <a:t>https</a:t>
            </a:r>
            <a:r>
              <a:rPr lang="en-US" altLang="ja-JP" dirty="0"/>
              <a:t>://taira-komori.jpn.org/ </a:t>
            </a:r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・効果音</a:t>
            </a:r>
            <a:endParaRPr lang="ja-JP" altLang="en-US" dirty="0"/>
          </a:p>
          <a:p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855" y="414845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4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空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天空</Template>
  <TotalTime>753</TotalTime>
  <Words>119</Words>
  <Application>Microsoft Office PowerPoint</Application>
  <PresentationFormat>ワイド画面</PresentationFormat>
  <Paragraphs>50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ＭＳ Ｐゴシック</vt:lpstr>
      <vt:lpstr>メイリオ</vt:lpstr>
      <vt:lpstr>Arial</vt:lpstr>
      <vt:lpstr>Calibri</vt:lpstr>
      <vt:lpstr>Calibri Light</vt:lpstr>
      <vt:lpstr>Wingdings</vt:lpstr>
      <vt:lpstr>天空</vt:lpstr>
      <vt:lpstr>PowerPoint プレゼンテーション</vt:lpstr>
      <vt:lpstr>初めにSWING-BYとは</vt:lpstr>
      <vt:lpstr>・概要</vt:lpstr>
      <vt:lpstr>画面説明</vt:lpstr>
      <vt:lpstr>ゲーム内容</vt:lpstr>
      <vt:lpstr>ゲームサイクル</vt:lpstr>
      <vt:lpstr>操作説明・仕様</vt:lpstr>
      <vt:lpstr>Special 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SWING-BY</dc:title>
  <dc:creator>Administrator</dc:creator>
  <cp:lastModifiedBy>Administrator</cp:lastModifiedBy>
  <cp:revision>39</cp:revision>
  <dcterms:created xsi:type="dcterms:W3CDTF">2019-05-14T05:31:16Z</dcterms:created>
  <dcterms:modified xsi:type="dcterms:W3CDTF">2019-05-31T05:38:16Z</dcterms:modified>
</cp:coreProperties>
</file>