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14:13:49.2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7T16:25:09.569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l5Mb5YSgc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Ql5Mb5YSgc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ndeffect-lab.info/" TargetMode="External"/><Relationship Id="rId2" Type="http://schemas.openxmlformats.org/officeDocument/2006/relationships/hyperlink" Target="https://taira-komori.jp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97" y="4401522"/>
            <a:ext cx="5628640" cy="245647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634761" y="5492930"/>
            <a:ext cx="8847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チーム名</a:t>
            </a:r>
            <a:r>
              <a:rPr kumimoji="1" lang="ja-JP" altLang="en-US" sz="2400" dirty="0">
                <a:sym typeface="Wingdings" panose="05000000000000000000" pitchFamily="2" charset="2"/>
              </a:rPr>
              <a:t>（</a:t>
            </a:r>
            <a:r>
              <a:rPr kumimoji="1" lang="ja-JP" altLang="en-US" sz="2400" dirty="0" smtClean="0"/>
              <a:t>株）</a:t>
            </a:r>
            <a:r>
              <a:rPr kumimoji="1" lang="en-US" altLang="ja-JP" sz="2400" dirty="0" smtClean="0"/>
              <a:t>NASU</a:t>
            </a:r>
          </a:p>
          <a:p>
            <a:r>
              <a:rPr kumimoji="1" lang="ja-JP" altLang="en-US" sz="2400" dirty="0" smtClean="0"/>
              <a:t>メンバー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馬場　修平、吉住　達、船附　駿、國弘　</a:t>
            </a:r>
            <a:r>
              <a:rPr kumimoji="1" lang="ja-JP" altLang="en-US" sz="2400" dirty="0"/>
              <a:t>拓</a:t>
            </a:r>
            <a:r>
              <a:rPr kumimoji="1" lang="ja-JP" altLang="en-US" sz="2400" dirty="0" smtClean="0"/>
              <a:t>海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69" y="203200"/>
            <a:ext cx="1905393" cy="157348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97" y="-1271034"/>
            <a:ext cx="5928656" cy="1053983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4156">
            <a:off x="4389967" y="3640234"/>
            <a:ext cx="717296" cy="71729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6787">
            <a:off x="6771507" y="3312994"/>
            <a:ext cx="1089833" cy="10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848" y="99648"/>
            <a:ext cx="6840414" cy="1016976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初めに</a:t>
            </a:r>
            <a:r>
              <a:rPr kumimoji="1" lang="en-US" altLang="ja-JP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SWING-BY</a:t>
            </a:r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547" y="1389184"/>
            <a:ext cx="12010292" cy="1652955"/>
          </a:xfrm>
        </p:spPr>
        <p:txBody>
          <a:bodyPr>
            <a:noAutofit/>
          </a:bodyPr>
          <a:lstStyle/>
          <a:p>
            <a:r>
              <a:rPr lang="ja-JP" altLang="en-US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スイングバイ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（英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 </a:t>
            </a:r>
            <a:r>
              <a:rPr lang="en-US" altLang="ja-JP" sz="24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swing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-by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）とは、天体の運動と万有引力（以下では「重力」とする）を利用して宇宙機の運動ベクトルを変更する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技術の事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。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108" y="3167394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スイングバイ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Wikipedia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83125" y="6182086"/>
            <a:ext cx="5047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JAXA</a:t>
            </a:r>
            <a:r>
              <a:rPr lang="ja-JP" altLang="en-US" dirty="0" smtClean="0"/>
              <a:t>　「</a:t>
            </a:r>
            <a:r>
              <a:rPr lang="ja-JP" altLang="en-US" dirty="0"/>
              <a:t>はやぶさ</a:t>
            </a:r>
            <a:r>
              <a:rPr lang="en-US" altLang="ja-JP" dirty="0"/>
              <a:t>2</a:t>
            </a:r>
            <a:r>
              <a:rPr lang="ja-JP" altLang="en-US" dirty="0"/>
              <a:t>」地球スイングバイ</a:t>
            </a:r>
            <a:r>
              <a:rPr lang="en-US" altLang="ja-JP" dirty="0" smtClean="0"/>
              <a:t>CG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URL</a:t>
            </a:r>
            <a:endParaRPr lang="en-US" altLang="ja-JP" dirty="0" smtClean="0">
              <a:hlinkClick r:id="rId3"/>
            </a:endParaRPr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://www.youtube.com/watch?v=WQl5Mb5YSgc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7" y="3629059"/>
            <a:ext cx="3962400" cy="2971800"/>
          </a:xfrm>
          <a:prstGeom prst="rect">
            <a:avLst/>
          </a:prstGeom>
        </p:spPr>
      </p:pic>
      <p:pic>
        <p:nvPicPr>
          <p:cNvPr id="21" name="WQl5Mb5YSgc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27883" y="3168489"/>
            <a:ext cx="5357506" cy="30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4108" y="26377"/>
            <a:ext cx="1512277" cy="111662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108" y="1677262"/>
            <a:ext cx="7635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基本</a:t>
            </a:r>
            <a:r>
              <a:rPr kumimoji="1" lang="ja-JP" altLang="en-US" sz="2800" dirty="0"/>
              <a:t>的</a:t>
            </a:r>
            <a:r>
              <a:rPr kumimoji="1" lang="ja-JP" altLang="en-US" sz="2800" dirty="0" smtClean="0"/>
              <a:t>な情報</a:t>
            </a:r>
            <a:endParaRPr kumimoji="1" lang="en-US" altLang="ja-JP" sz="2800" dirty="0" smtClean="0"/>
          </a:p>
          <a:p>
            <a:r>
              <a:rPr kumimoji="1" lang="ja-JP" altLang="en-US" sz="2000" dirty="0" smtClean="0"/>
              <a:t>・ジャンル：</a:t>
            </a:r>
            <a:r>
              <a:rPr kumimoji="1" lang="en-US" altLang="ja-JP" sz="2000" dirty="0" smtClean="0"/>
              <a:t>2D</a:t>
            </a:r>
            <a:r>
              <a:rPr kumimoji="1" lang="ja-JP" altLang="en-US" sz="2000" dirty="0" smtClean="0"/>
              <a:t> スイングバイアクション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・プレイ人数</a:t>
            </a:r>
            <a:r>
              <a:rPr kumimoji="1" lang="en-US" altLang="ja-JP" sz="2000" dirty="0" smtClean="0"/>
              <a:t>:</a:t>
            </a:r>
            <a:r>
              <a:rPr kumimoji="1" lang="ja-JP" altLang="en-US" sz="2000" dirty="0" smtClean="0"/>
              <a:t>１人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・ターゲット：スマホユーザー（特にスマホゲームをよく遊ぶ人）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endParaRPr kumimoji="1" lang="en-US" altLang="ja-JP" sz="2000" dirty="0" smtClean="0"/>
          </a:p>
          <a:p>
            <a:r>
              <a:rPr kumimoji="1" lang="ja-JP" altLang="en-US" sz="2800" dirty="0" smtClean="0"/>
              <a:t>どんなゲームか？</a:t>
            </a:r>
            <a:endParaRPr kumimoji="1" lang="en-US" altLang="ja-JP" sz="2800" dirty="0" smtClean="0"/>
          </a:p>
          <a:p>
            <a:r>
              <a:rPr kumimoji="1" lang="ja-JP" altLang="en-US" sz="2000" dirty="0" smtClean="0"/>
              <a:t>・このゲームはスイングバイを駆使して目的の惑星まで行き、着陸して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　サンプルを回収、その後地球に戻るまでをプレイするゲームです。</a:t>
            </a:r>
            <a:endParaRPr kumimoji="1" lang="ja-JP" altLang="en-US" sz="20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16820" y="2368060"/>
            <a:ext cx="4900240" cy="2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-132485"/>
            <a:ext cx="10131425" cy="1456267"/>
          </a:xfrm>
        </p:spPr>
        <p:txBody>
          <a:bodyPr/>
          <a:lstStyle/>
          <a:p>
            <a:r>
              <a:rPr lang="ja-JP" altLang="en-US" dirty="0" smtClean="0"/>
              <a:t>ゲーム内容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8" y="1591407"/>
            <a:ext cx="2843332" cy="506436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183053" y="1123727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通常モード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82950" y="5363113"/>
            <a:ext cx="338906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通常モード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目的の惑星に向かうモードで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スイングバイを駆使して小惑星や</a:t>
            </a:r>
            <a:endParaRPr kumimoji="1" lang="en-US" altLang="ja-JP" dirty="0"/>
          </a:p>
          <a:p>
            <a:r>
              <a:rPr kumimoji="1" lang="ja-JP" altLang="en-US" dirty="0" smtClean="0"/>
              <a:t>隕石を回避しながら進む。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81828" y="1123727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着陸モード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48491" y="1538267"/>
            <a:ext cx="31822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着陸モード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惑星のサンプルを持ち帰る為、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青のライン（マーカー）の上に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正確に着陸する必要がある。</a:t>
            </a:r>
            <a:endParaRPr kumimoji="1" lang="en-US" altLang="ja-JP" dirty="0" smtClean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14" y="1591407"/>
            <a:ext cx="2859819" cy="5064368"/>
          </a:xfrm>
          <a:prstGeom prst="rect">
            <a:avLst/>
          </a:prstGeom>
        </p:spPr>
      </p:pic>
      <p:sp>
        <p:nvSpPr>
          <p:cNvPr id="27" name="右矢印 26"/>
          <p:cNvSpPr/>
          <p:nvPr/>
        </p:nvSpPr>
        <p:spPr>
          <a:xfrm>
            <a:off x="3437664" y="3329786"/>
            <a:ext cx="3534636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9460523" y="1793631"/>
            <a:ext cx="526310" cy="474784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72024" y="3292593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この図は状態の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遷移を表す簡易的な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マップ</a:t>
            </a:r>
            <a:endParaRPr kumimoji="1" lang="en-US" altLang="ja-JP" sz="1600" dirty="0" smtClean="0"/>
          </a:p>
        </p:txBody>
      </p:sp>
      <p:sp>
        <p:nvSpPr>
          <p:cNvPr id="34" name="線吹き出し 1 (枠付き) 33"/>
          <p:cNvSpPr/>
          <p:nvPr/>
        </p:nvSpPr>
        <p:spPr>
          <a:xfrm>
            <a:off x="10216777" y="3292592"/>
            <a:ext cx="1885713" cy="830997"/>
          </a:xfrm>
          <a:prstGeom prst="borderCallout1">
            <a:avLst>
              <a:gd name="adj1" fmla="val 1512"/>
              <a:gd name="adj2" fmla="val -53"/>
              <a:gd name="adj3" fmla="val 98202"/>
              <a:gd name="adj4" fmla="val -11654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 flipH="1">
            <a:off x="3431430" y="4313275"/>
            <a:ext cx="3534636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7127014" y="1591407"/>
            <a:ext cx="754814" cy="74734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線吹き出し 1 (枠付き) 36"/>
          <p:cNvSpPr/>
          <p:nvPr/>
        </p:nvSpPr>
        <p:spPr>
          <a:xfrm>
            <a:off x="10216056" y="1938005"/>
            <a:ext cx="1887153" cy="880523"/>
          </a:xfrm>
          <a:prstGeom prst="borderCallout1">
            <a:avLst>
              <a:gd name="adj1" fmla="val -222"/>
              <a:gd name="adj2" fmla="val 519"/>
              <a:gd name="adj3" fmla="val -48264"/>
              <a:gd name="adj4" fmla="val -7840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7983415" y="1523837"/>
            <a:ext cx="21013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7881828" y="1523837"/>
            <a:ext cx="101587" cy="80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0200441" y="2008934"/>
            <a:ext cx="1970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自機の角度を測る。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角度をつけて着陸し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てしまうと着陸失敗。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9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7" y="43273"/>
            <a:ext cx="3200400" cy="800100"/>
          </a:xfrm>
        </p:spPr>
        <p:txBody>
          <a:bodyPr/>
          <a:lstStyle/>
          <a:p>
            <a:r>
              <a:rPr kumimoji="1" lang="ja-JP" altLang="en-US" dirty="0" smtClean="0"/>
              <a:t>ゲームサイクル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66121" y="3894993"/>
            <a:ext cx="1820008" cy="8088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278346" y="1298736"/>
            <a:ext cx="1820008" cy="8088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クリア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7990571" y="3894993"/>
            <a:ext cx="1820008" cy="8088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着陸モード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278346" y="3894993"/>
            <a:ext cx="1820008" cy="8088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通常モード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5278346" y="2596864"/>
            <a:ext cx="1820008" cy="8088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5278346" y="5193122"/>
            <a:ext cx="1820008" cy="8088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ゲームオーバー</a:t>
            </a:r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4456000" y="4092556"/>
            <a:ext cx="752474" cy="413766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7133289" y="3922907"/>
            <a:ext cx="822346" cy="312391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16200000">
            <a:off x="5681850" y="3472096"/>
            <a:ext cx="433689" cy="35655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6200000">
            <a:off x="5971506" y="2172836"/>
            <a:ext cx="433689" cy="35655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5400000" flipV="1">
            <a:off x="5971505" y="4770225"/>
            <a:ext cx="433689" cy="35655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49472" y="2168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n>
                  <a:solidFill>
                    <a:schemeClr val="accent2"/>
                  </a:solidFill>
                </a:ln>
              </a:rPr>
              <a:t>条件達成</a:t>
            </a:r>
            <a:endParaRPr kumimoji="1" lang="ja-JP" altLang="en-US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50" name="屈折矢印 49"/>
          <p:cNvSpPr/>
          <p:nvPr/>
        </p:nvSpPr>
        <p:spPr>
          <a:xfrm rot="16200000" flipH="1">
            <a:off x="7574788" y="4386649"/>
            <a:ext cx="1161427" cy="1851447"/>
          </a:xfrm>
          <a:prstGeom prst="bentUp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 rot="5400000" flipV="1">
            <a:off x="6328060" y="3472096"/>
            <a:ext cx="433689" cy="35655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屈折矢印 52"/>
          <p:cNvSpPr>
            <a:spLocks/>
          </p:cNvSpPr>
          <p:nvPr/>
        </p:nvSpPr>
        <p:spPr>
          <a:xfrm rot="10800000">
            <a:off x="3000965" y="1523968"/>
            <a:ext cx="2234853" cy="2320460"/>
          </a:xfrm>
          <a:custGeom>
            <a:avLst/>
            <a:gdLst>
              <a:gd name="connsiteX0" fmla="*/ 0 w 2294162"/>
              <a:gd name="connsiteY0" fmla="*/ 1853128 h 2426668"/>
              <a:gd name="connsiteX1" fmla="*/ 1433851 w 2294162"/>
              <a:gd name="connsiteY1" fmla="*/ 1853128 h 2426668"/>
              <a:gd name="connsiteX2" fmla="*/ 1433851 w 2294162"/>
              <a:gd name="connsiteY2" fmla="*/ 573541 h 2426668"/>
              <a:gd name="connsiteX3" fmla="*/ 1147081 w 2294162"/>
              <a:gd name="connsiteY3" fmla="*/ 573541 h 2426668"/>
              <a:gd name="connsiteX4" fmla="*/ 1720622 w 2294162"/>
              <a:gd name="connsiteY4" fmla="*/ 0 h 2426668"/>
              <a:gd name="connsiteX5" fmla="*/ 2294162 w 2294162"/>
              <a:gd name="connsiteY5" fmla="*/ 573541 h 2426668"/>
              <a:gd name="connsiteX6" fmla="*/ 2007392 w 2294162"/>
              <a:gd name="connsiteY6" fmla="*/ 573541 h 2426668"/>
              <a:gd name="connsiteX7" fmla="*/ 2007392 w 2294162"/>
              <a:gd name="connsiteY7" fmla="*/ 2426668 h 2426668"/>
              <a:gd name="connsiteX8" fmla="*/ 0 w 2294162"/>
              <a:gd name="connsiteY8" fmla="*/ 2426668 h 2426668"/>
              <a:gd name="connsiteX9" fmla="*/ 0 w 2294162"/>
              <a:gd name="connsiteY9" fmla="*/ 1853128 h 2426668"/>
              <a:gd name="connsiteX0" fmla="*/ 0 w 2302955"/>
              <a:gd name="connsiteY0" fmla="*/ 2064143 h 2426668"/>
              <a:gd name="connsiteX1" fmla="*/ 1442644 w 2302955"/>
              <a:gd name="connsiteY1" fmla="*/ 1853128 h 2426668"/>
              <a:gd name="connsiteX2" fmla="*/ 1442644 w 2302955"/>
              <a:gd name="connsiteY2" fmla="*/ 573541 h 2426668"/>
              <a:gd name="connsiteX3" fmla="*/ 1155874 w 2302955"/>
              <a:gd name="connsiteY3" fmla="*/ 573541 h 2426668"/>
              <a:gd name="connsiteX4" fmla="*/ 1729415 w 2302955"/>
              <a:gd name="connsiteY4" fmla="*/ 0 h 2426668"/>
              <a:gd name="connsiteX5" fmla="*/ 2302955 w 2302955"/>
              <a:gd name="connsiteY5" fmla="*/ 573541 h 2426668"/>
              <a:gd name="connsiteX6" fmla="*/ 2016185 w 2302955"/>
              <a:gd name="connsiteY6" fmla="*/ 573541 h 2426668"/>
              <a:gd name="connsiteX7" fmla="*/ 2016185 w 2302955"/>
              <a:gd name="connsiteY7" fmla="*/ 2426668 h 2426668"/>
              <a:gd name="connsiteX8" fmla="*/ 8793 w 2302955"/>
              <a:gd name="connsiteY8" fmla="*/ 2426668 h 2426668"/>
              <a:gd name="connsiteX9" fmla="*/ 0 w 2302955"/>
              <a:gd name="connsiteY9" fmla="*/ 2064143 h 2426668"/>
              <a:gd name="connsiteX0" fmla="*/ 0 w 2302955"/>
              <a:gd name="connsiteY0" fmla="*/ 2064143 h 2426668"/>
              <a:gd name="connsiteX1" fmla="*/ 1618491 w 2302955"/>
              <a:gd name="connsiteY1" fmla="*/ 2072936 h 2426668"/>
              <a:gd name="connsiteX2" fmla="*/ 1442644 w 2302955"/>
              <a:gd name="connsiteY2" fmla="*/ 573541 h 2426668"/>
              <a:gd name="connsiteX3" fmla="*/ 1155874 w 2302955"/>
              <a:gd name="connsiteY3" fmla="*/ 573541 h 2426668"/>
              <a:gd name="connsiteX4" fmla="*/ 1729415 w 2302955"/>
              <a:gd name="connsiteY4" fmla="*/ 0 h 2426668"/>
              <a:gd name="connsiteX5" fmla="*/ 2302955 w 2302955"/>
              <a:gd name="connsiteY5" fmla="*/ 573541 h 2426668"/>
              <a:gd name="connsiteX6" fmla="*/ 2016185 w 2302955"/>
              <a:gd name="connsiteY6" fmla="*/ 573541 h 2426668"/>
              <a:gd name="connsiteX7" fmla="*/ 2016185 w 2302955"/>
              <a:gd name="connsiteY7" fmla="*/ 2426668 h 2426668"/>
              <a:gd name="connsiteX8" fmla="*/ 8793 w 2302955"/>
              <a:gd name="connsiteY8" fmla="*/ 2426668 h 2426668"/>
              <a:gd name="connsiteX9" fmla="*/ 0 w 2302955"/>
              <a:gd name="connsiteY9" fmla="*/ 2064143 h 2426668"/>
              <a:gd name="connsiteX0" fmla="*/ 0 w 2302955"/>
              <a:gd name="connsiteY0" fmla="*/ 2064143 h 2426668"/>
              <a:gd name="connsiteX1" fmla="*/ 1618491 w 2302955"/>
              <a:gd name="connsiteY1" fmla="*/ 2072936 h 2426668"/>
              <a:gd name="connsiteX2" fmla="*/ 1609698 w 2302955"/>
              <a:gd name="connsiteY2" fmla="*/ 555956 h 2426668"/>
              <a:gd name="connsiteX3" fmla="*/ 1155874 w 2302955"/>
              <a:gd name="connsiteY3" fmla="*/ 573541 h 2426668"/>
              <a:gd name="connsiteX4" fmla="*/ 1729415 w 2302955"/>
              <a:gd name="connsiteY4" fmla="*/ 0 h 2426668"/>
              <a:gd name="connsiteX5" fmla="*/ 2302955 w 2302955"/>
              <a:gd name="connsiteY5" fmla="*/ 573541 h 2426668"/>
              <a:gd name="connsiteX6" fmla="*/ 2016185 w 2302955"/>
              <a:gd name="connsiteY6" fmla="*/ 573541 h 2426668"/>
              <a:gd name="connsiteX7" fmla="*/ 2016185 w 2302955"/>
              <a:gd name="connsiteY7" fmla="*/ 2426668 h 2426668"/>
              <a:gd name="connsiteX8" fmla="*/ 8793 w 2302955"/>
              <a:gd name="connsiteY8" fmla="*/ 2426668 h 2426668"/>
              <a:gd name="connsiteX9" fmla="*/ 0 w 2302955"/>
              <a:gd name="connsiteY9" fmla="*/ 2064143 h 2426668"/>
              <a:gd name="connsiteX0" fmla="*/ 0 w 2302955"/>
              <a:gd name="connsiteY0" fmla="*/ 2064143 h 2426668"/>
              <a:gd name="connsiteX1" fmla="*/ 1618491 w 2302955"/>
              <a:gd name="connsiteY1" fmla="*/ 2072936 h 2426668"/>
              <a:gd name="connsiteX2" fmla="*/ 1609698 w 2302955"/>
              <a:gd name="connsiteY2" fmla="*/ 555956 h 2426668"/>
              <a:gd name="connsiteX3" fmla="*/ 1314136 w 2302955"/>
              <a:gd name="connsiteY3" fmla="*/ 529580 h 2426668"/>
              <a:gd name="connsiteX4" fmla="*/ 1729415 w 2302955"/>
              <a:gd name="connsiteY4" fmla="*/ 0 h 2426668"/>
              <a:gd name="connsiteX5" fmla="*/ 2302955 w 2302955"/>
              <a:gd name="connsiteY5" fmla="*/ 573541 h 2426668"/>
              <a:gd name="connsiteX6" fmla="*/ 2016185 w 2302955"/>
              <a:gd name="connsiteY6" fmla="*/ 573541 h 2426668"/>
              <a:gd name="connsiteX7" fmla="*/ 2016185 w 2302955"/>
              <a:gd name="connsiteY7" fmla="*/ 2426668 h 2426668"/>
              <a:gd name="connsiteX8" fmla="*/ 8793 w 2302955"/>
              <a:gd name="connsiteY8" fmla="*/ 2426668 h 2426668"/>
              <a:gd name="connsiteX9" fmla="*/ 0 w 2302955"/>
              <a:gd name="connsiteY9" fmla="*/ 2064143 h 2426668"/>
              <a:gd name="connsiteX0" fmla="*/ 0 w 2302955"/>
              <a:gd name="connsiteY0" fmla="*/ 2064143 h 2426668"/>
              <a:gd name="connsiteX1" fmla="*/ 1618491 w 2302955"/>
              <a:gd name="connsiteY1" fmla="*/ 2072936 h 2426668"/>
              <a:gd name="connsiteX2" fmla="*/ 1609698 w 2302955"/>
              <a:gd name="connsiteY2" fmla="*/ 555956 h 2426668"/>
              <a:gd name="connsiteX3" fmla="*/ 1322928 w 2302955"/>
              <a:gd name="connsiteY3" fmla="*/ 564749 h 2426668"/>
              <a:gd name="connsiteX4" fmla="*/ 1729415 w 2302955"/>
              <a:gd name="connsiteY4" fmla="*/ 0 h 2426668"/>
              <a:gd name="connsiteX5" fmla="*/ 2302955 w 2302955"/>
              <a:gd name="connsiteY5" fmla="*/ 573541 h 2426668"/>
              <a:gd name="connsiteX6" fmla="*/ 2016185 w 2302955"/>
              <a:gd name="connsiteY6" fmla="*/ 573541 h 2426668"/>
              <a:gd name="connsiteX7" fmla="*/ 2016185 w 2302955"/>
              <a:gd name="connsiteY7" fmla="*/ 2426668 h 2426668"/>
              <a:gd name="connsiteX8" fmla="*/ 8793 w 2302955"/>
              <a:gd name="connsiteY8" fmla="*/ 2426668 h 2426668"/>
              <a:gd name="connsiteX9" fmla="*/ 0 w 2302955"/>
              <a:gd name="connsiteY9" fmla="*/ 2064143 h 2426668"/>
              <a:gd name="connsiteX0" fmla="*/ 0 w 2197448"/>
              <a:gd name="connsiteY0" fmla="*/ 2064143 h 2426668"/>
              <a:gd name="connsiteX1" fmla="*/ 1618491 w 2197448"/>
              <a:gd name="connsiteY1" fmla="*/ 2072936 h 2426668"/>
              <a:gd name="connsiteX2" fmla="*/ 1609698 w 2197448"/>
              <a:gd name="connsiteY2" fmla="*/ 555956 h 2426668"/>
              <a:gd name="connsiteX3" fmla="*/ 1322928 w 2197448"/>
              <a:gd name="connsiteY3" fmla="*/ 564749 h 2426668"/>
              <a:gd name="connsiteX4" fmla="*/ 1729415 w 2197448"/>
              <a:gd name="connsiteY4" fmla="*/ 0 h 2426668"/>
              <a:gd name="connsiteX5" fmla="*/ 2197448 w 2197448"/>
              <a:gd name="connsiteY5" fmla="*/ 555956 h 2426668"/>
              <a:gd name="connsiteX6" fmla="*/ 2016185 w 2197448"/>
              <a:gd name="connsiteY6" fmla="*/ 573541 h 2426668"/>
              <a:gd name="connsiteX7" fmla="*/ 2016185 w 2197448"/>
              <a:gd name="connsiteY7" fmla="*/ 2426668 h 2426668"/>
              <a:gd name="connsiteX8" fmla="*/ 8793 w 2197448"/>
              <a:gd name="connsiteY8" fmla="*/ 2426668 h 2426668"/>
              <a:gd name="connsiteX9" fmla="*/ 0 w 2197448"/>
              <a:gd name="connsiteY9" fmla="*/ 2064143 h 2426668"/>
              <a:gd name="connsiteX0" fmla="*/ 0 w 2197448"/>
              <a:gd name="connsiteY0" fmla="*/ 2081728 h 2444253"/>
              <a:gd name="connsiteX1" fmla="*/ 1618491 w 2197448"/>
              <a:gd name="connsiteY1" fmla="*/ 2090521 h 2444253"/>
              <a:gd name="connsiteX2" fmla="*/ 1609698 w 2197448"/>
              <a:gd name="connsiteY2" fmla="*/ 573541 h 2444253"/>
              <a:gd name="connsiteX3" fmla="*/ 1322928 w 2197448"/>
              <a:gd name="connsiteY3" fmla="*/ 582334 h 2444253"/>
              <a:gd name="connsiteX4" fmla="*/ 1817338 w 2197448"/>
              <a:gd name="connsiteY4" fmla="*/ 0 h 2444253"/>
              <a:gd name="connsiteX5" fmla="*/ 2197448 w 2197448"/>
              <a:gd name="connsiteY5" fmla="*/ 573541 h 2444253"/>
              <a:gd name="connsiteX6" fmla="*/ 2016185 w 2197448"/>
              <a:gd name="connsiteY6" fmla="*/ 591126 h 2444253"/>
              <a:gd name="connsiteX7" fmla="*/ 2016185 w 2197448"/>
              <a:gd name="connsiteY7" fmla="*/ 2444253 h 2444253"/>
              <a:gd name="connsiteX8" fmla="*/ 8793 w 2197448"/>
              <a:gd name="connsiteY8" fmla="*/ 2444253 h 2444253"/>
              <a:gd name="connsiteX9" fmla="*/ 0 w 2197448"/>
              <a:gd name="connsiteY9" fmla="*/ 2081728 h 2444253"/>
              <a:gd name="connsiteX0" fmla="*/ 0 w 2302955"/>
              <a:gd name="connsiteY0" fmla="*/ 2081728 h 2444253"/>
              <a:gd name="connsiteX1" fmla="*/ 1618491 w 2302955"/>
              <a:gd name="connsiteY1" fmla="*/ 2090521 h 2444253"/>
              <a:gd name="connsiteX2" fmla="*/ 1609698 w 2302955"/>
              <a:gd name="connsiteY2" fmla="*/ 573541 h 2444253"/>
              <a:gd name="connsiteX3" fmla="*/ 1322928 w 2302955"/>
              <a:gd name="connsiteY3" fmla="*/ 582334 h 2444253"/>
              <a:gd name="connsiteX4" fmla="*/ 1817338 w 2302955"/>
              <a:gd name="connsiteY4" fmla="*/ 0 h 2444253"/>
              <a:gd name="connsiteX5" fmla="*/ 2302955 w 2302955"/>
              <a:gd name="connsiteY5" fmla="*/ 599917 h 2444253"/>
              <a:gd name="connsiteX6" fmla="*/ 2016185 w 2302955"/>
              <a:gd name="connsiteY6" fmla="*/ 591126 h 2444253"/>
              <a:gd name="connsiteX7" fmla="*/ 2016185 w 2302955"/>
              <a:gd name="connsiteY7" fmla="*/ 2444253 h 2444253"/>
              <a:gd name="connsiteX8" fmla="*/ 8793 w 2302955"/>
              <a:gd name="connsiteY8" fmla="*/ 2444253 h 2444253"/>
              <a:gd name="connsiteX9" fmla="*/ 0 w 2302955"/>
              <a:gd name="connsiteY9" fmla="*/ 2081728 h 244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2955" h="2444253">
                <a:moveTo>
                  <a:pt x="0" y="2081728"/>
                </a:moveTo>
                <a:lnTo>
                  <a:pt x="1618491" y="2090521"/>
                </a:lnTo>
                <a:lnTo>
                  <a:pt x="1609698" y="573541"/>
                </a:lnTo>
                <a:lnTo>
                  <a:pt x="1322928" y="582334"/>
                </a:lnTo>
                <a:lnTo>
                  <a:pt x="1817338" y="0"/>
                </a:lnTo>
                <a:lnTo>
                  <a:pt x="2302955" y="599917"/>
                </a:lnTo>
                <a:lnTo>
                  <a:pt x="2016185" y="591126"/>
                </a:lnTo>
                <a:lnTo>
                  <a:pt x="2016185" y="2444253"/>
                </a:lnTo>
                <a:lnTo>
                  <a:pt x="8793" y="2444253"/>
                </a:lnTo>
                <a:lnTo>
                  <a:pt x="0" y="2081728"/>
                </a:lnTo>
                <a:close/>
              </a:path>
            </a:pathLst>
          </a:cu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flipH="1">
            <a:off x="7111465" y="4350126"/>
            <a:ext cx="822346" cy="312391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屈折矢印 54"/>
          <p:cNvSpPr/>
          <p:nvPr/>
        </p:nvSpPr>
        <p:spPr>
          <a:xfrm flipH="1">
            <a:off x="3224697" y="4754450"/>
            <a:ext cx="1922223" cy="978135"/>
          </a:xfrm>
          <a:prstGeom prst="bentUp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6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716" y="1"/>
            <a:ext cx="3824653" cy="967154"/>
          </a:xfrm>
        </p:spPr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4424" y="6142527"/>
            <a:ext cx="5213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ja-JP" altLang="en-US" dirty="0" smtClean="0"/>
              <a:t>仕様、隠し要素</a:t>
            </a:r>
            <a:endParaRPr lang="en-US" altLang="ja-JP" dirty="0"/>
          </a:p>
          <a:p>
            <a:r>
              <a:rPr kumimoji="1" lang="en-US" altLang="ja-JP" dirty="0"/>
              <a:t>Title</a:t>
            </a:r>
            <a:r>
              <a:rPr kumimoji="1" lang="ja-JP" altLang="en-US" dirty="0"/>
              <a:t>画面で左</a:t>
            </a:r>
            <a:r>
              <a:rPr kumimoji="1" lang="en-US" altLang="ja-JP" dirty="0"/>
              <a:t>Ctrl</a:t>
            </a:r>
            <a:r>
              <a:rPr kumimoji="1" lang="ja-JP" altLang="en-US" dirty="0"/>
              <a:t>キーを押す</a:t>
            </a:r>
            <a:r>
              <a:rPr kumimoji="1" lang="ja-JP" altLang="en-US" dirty="0" smtClean="0"/>
              <a:t>と自機</a:t>
            </a:r>
            <a:r>
              <a:rPr kumimoji="1" lang="ja-JP" altLang="en-US" dirty="0"/>
              <a:t>が</a:t>
            </a:r>
            <a:r>
              <a:rPr kumimoji="1" lang="en-US" altLang="ja-JP" dirty="0"/>
              <a:t>UFO</a:t>
            </a:r>
            <a:r>
              <a:rPr kumimoji="1" lang="ja-JP" altLang="en-US" dirty="0"/>
              <a:t>になる。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502" y="5934670"/>
            <a:ext cx="923330" cy="9233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89" y="2402389"/>
            <a:ext cx="2053223" cy="205322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943225" y="1158258"/>
            <a:ext cx="147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通常の自機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3604" y="1461607"/>
            <a:ext cx="204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移動</a:t>
            </a:r>
            <a:r>
              <a:rPr kumimoji="1" lang="en-US" altLang="ja-JP" dirty="0" smtClean="0"/>
              <a:t>      :</a:t>
            </a:r>
            <a:r>
              <a:rPr kumimoji="1" lang="ja-JP" altLang="en-US" dirty="0" smtClean="0"/>
              <a:t>↑キー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ブースト</a:t>
            </a:r>
            <a:r>
              <a:rPr kumimoji="1" lang="en-US" altLang="ja-JP" dirty="0" smtClean="0"/>
              <a:t>:SPACE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4771" y="324433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左旋回：←キー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43831" y="324433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右旋回：→キー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25409" y="4750063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ブレーキ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↓キー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445739" y="583475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UFO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37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1" y="1"/>
            <a:ext cx="3534508" cy="603504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Special</a:t>
            </a:r>
            <a:r>
              <a:rPr lang="ja-JP" altLang="en-US" dirty="0"/>
              <a:t> </a:t>
            </a:r>
            <a:r>
              <a:rPr lang="en-US" altLang="ja-JP" dirty="0" smtClean="0"/>
              <a:t>Thanks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1" y="1046285"/>
            <a:ext cx="9951594" cy="504678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魔王魂様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https</a:t>
            </a:r>
            <a:r>
              <a:rPr lang="en-US" altLang="ja-JP" sz="2400" dirty="0"/>
              <a:t>://maoudamashii.jokersounds.com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）</a:t>
            </a:r>
            <a:endParaRPr lang="ja-JP" altLang="en-US" dirty="0"/>
          </a:p>
          <a:p>
            <a:r>
              <a:rPr lang="en-US" altLang="ja-JP" sz="2400" dirty="0"/>
              <a:t>On-</a:t>
            </a:r>
            <a:r>
              <a:rPr lang="en-US" altLang="ja-JP" sz="2400" dirty="0" err="1"/>
              <a:t>Jin</a:t>
            </a:r>
            <a:r>
              <a:rPr lang="en-US" altLang="ja-JP" sz="2400" dirty="0"/>
              <a:t> </a:t>
            </a:r>
            <a:r>
              <a:rPr lang="ja-JP" altLang="en-US" sz="2400" dirty="0"/>
              <a:t>～音人</a:t>
            </a:r>
            <a:r>
              <a:rPr lang="ja-JP" altLang="en-US" sz="2400" dirty="0" smtClean="0"/>
              <a:t>～様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https</a:t>
            </a:r>
            <a:r>
              <a:rPr lang="en-US" altLang="ja-JP" sz="2400" dirty="0"/>
              <a:t>://on-jin.com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）</a:t>
            </a:r>
            <a:endParaRPr lang="en-US" altLang="ja-JP" dirty="0"/>
          </a:p>
          <a:p>
            <a:r>
              <a:rPr lang="en-US" altLang="ja-JP" sz="2400" dirty="0" smtClean="0"/>
              <a:t>DOVA-SYNDROME</a:t>
            </a:r>
            <a:r>
              <a:rPr lang="ja-JP" altLang="en-US" sz="2400" dirty="0" smtClean="0"/>
              <a:t>様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https</a:t>
            </a:r>
            <a:r>
              <a:rPr lang="en-US" altLang="ja-JP" sz="2400" dirty="0"/>
              <a:t>://dova-s.jp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）</a:t>
            </a:r>
            <a:endParaRPr lang="ja-JP" altLang="en-US" dirty="0"/>
          </a:p>
          <a:p>
            <a:r>
              <a:rPr lang="ja-JP" altLang="en-US" sz="2200" dirty="0"/>
              <a:t>無料効果音で遊ぼう</a:t>
            </a:r>
            <a:r>
              <a:rPr lang="ja-JP" altLang="en-US" sz="2200" dirty="0" smtClean="0"/>
              <a:t>！様</a:t>
            </a:r>
            <a:r>
              <a:rPr lang="ja-JP" altLang="en-US" sz="2200" dirty="0"/>
              <a:t>　</a:t>
            </a:r>
            <a:r>
              <a:rPr lang="ja-JP" altLang="en-US" sz="2400" dirty="0" smtClean="0"/>
              <a:t>（</a:t>
            </a:r>
            <a:r>
              <a:rPr lang="en-US" altLang="ja-JP" sz="2400" dirty="0" smtClean="0">
                <a:hlinkClick r:id="rId2"/>
              </a:rPr>
              <a:t>https</a:t>
            </a:r>
            <a:r>
              <a:rPr lang="en-US" altLang="ja-JP" sz="2400" dirty="0">
                <a:hlinkClick r:id="rId2"/>
              </a:rPr>
              <a:t>://taira-komori.jpn.org/</a:t>
            </a:r>
            <a:r>
              <a:rPr lang="en-US" altLang="ja-JP" sz="2400" dirty="0"/>
              <a:t> 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r>
              <a:rPr lang="ja-JP" altLang="en-US" sz="2400" dirty="0" smtClean="0"/>
              <a:t>効果音ラボ様（</a:t>
            </a:r>
            <a:r>
              <a:rPr lang="en-US" altLang="ja-JP" sz="2400" dirty="0">
                <a:hlinkClick r:id="rId3"/>
              </a:rPr>
              <a:t>https://soundeffect-lab.info</a:t>
            </a:r>
            <a:r>
              <a:rPr lang="en-US" altLang="ja-JP" sz="2400" dirty="0" smtClean="0">
                <a:hlinkClick r:id="rId3"/>
              </a:rPr>
              <a:t>/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r>
              <a:rPr lang="ja-JP" altLang="en-US" sz="2400" dirty="0" smtClean="0"/>
              <a:t>くらげ工匠様（</a:t>
            </a:r>
            <a:r>
              <a:rPr lang="en-US" altLang="ja-JP" sz="2400" dirty="0"/>
              <a:t>http://</a:t>
            </a:r>
            <a:r>
              <a:rPr lang="en-US" altLang="ja-JP" sz="2400" dirty="0" smtClean="0"/>
              <a:t>www.kurage-kosho.info/</a:t>
            </a:r>
            <a:r>
              <a:rPr lang="ja-JP" altLang="en-US" sz="2400" dirty="0" smtClean="0"/>
              <a:t>）</a:t>
            </a:r>
            <a:endParaRPr lang="en-US" altLang="ja-JP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55" y="414845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9011" y="2700867"/>
            <a:ext cx="5173979" cy="1456267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ありがとうございました。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20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</Template>
  <TotalTime>964</TotalTime>
  <Words>216</Words>
  <Application>Microsoft Office PowerPoint</Application>
  <PresentationFormat>ワイド画面</PresentationFormat>
  <Paragraphs>60</Paragraphs>
  <Slides>8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HGP創英角ｺﾞｼｯｸUB</vt:lpstr>
      <vt:lpstr>ＭＳ Ｐゴシック</vt:lpstr>
      <vt:lpstr>メイリオ</vt:lpstr>
      <vt:lpstr>Arial</vt:lpstr>
      <vt:lpstr>Calibri</vt:lpstr>
      <vt:lpstr>Calibri Light</vt:lpstr>
      <vt:lpstr>Wingdings</vt:lpstr>
      <vt:lpstr>天空</vt:lpstr>
      <vt:lpstr>PowerPoint プレゼンテーション</vt:lpstr>
      <vt:lpstr>初めにSWING-BYとは</vt:lpstr>
      <vt:lpstr>概要</vt:lpstr>
      <vt:lpstr>ゲーム内容</vt:lpstr>
      <vt:lpstr>ゲームサイクル</vt:lpstr>
      <vt:lpstr>操作方法</vt:lpstr>
      <vt:lpstr>Special Thanks</vt:lpstr>
      <vt:lpstr>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SWING-BY</dc:title>
  <dc:creator>Administrator</dc:creator>
  <cp:lastModifiedBy>Administrator</cp:lastModifiedBy>
  <cp:revision>59</cp:revision>
  <dcterms:created xsi:type="dcterms:W3CDTF">2019-05-14T05:31:16Z</dcterms:created>
  <dcterms:modified xsi:type="dcterms:W3CDTF">2019-06-07T08:16:34Z</dcterms:modified>
</cp:coreProperties>
</file>