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9B21-BF2F-EE19-2C25-D21C5653C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80480-E862-88E9-5127-A08F14926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36BBC-3CE8-5AC7-AEE9-40C979D7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4485-850D-44DE-AAAC-6743C61AF04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90D48-F0BB-4FDD-FFE1-1DB608E7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14863-CAA2-8C26-304A-BA6380EE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DFDF-8E1E-4565-8FB9-6B470C99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6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F354-7BC6-1993-F27B-F6894F38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DB3F6-DF4F-D313-73C6-D77207B5D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C4DD-DC60-8630-D07D-5FD4260D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4485-850D-44DE-AAAC-6743C61AF04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A788A-3779-7881-3F3E-785221C4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611F3-3507-491A-1F87-D482E30C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DFDF-8E1E-4565-8FB9-6B470C99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0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9F2D7-0B10-5602-B0BF-53F72ABEF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9C178-2A55-568D-7E95-EECB50B96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8654-E46B-F269-7F77-BCB1DC55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4485-850D-44DE-AAAC-6743C61AF04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74831-2FF8-259C-77B8-8238AED0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62B2-D7CB-7EB6-8E21-CD8963A7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DFDF-8E1E-4565-8FB9-6B470C99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1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E306-60CD-A6B7-8438-0B61B700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4402-0AB8-701A-5747-405FCD3A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BB50-73DA-EE71-3C68-5D5ABB93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4485-850D-44DE-AAAC-6743C61AF04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95768-FE21-5311-C70F-19BC6C9B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8E96-C49B-4AAE-67E2-CF297E19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DFDF-8E1E-4565-8FB9-6B470C99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43B-46BF-D64A-A9CE-F4BADD71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ADD16-E2B5-1BFB-DB6A-AD91414AE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3F15D-A369-F199-A9F0-AE9D1909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4485-850D-44DE-AAAC-6743C61AF04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3798-92A1-7E91-6DF6-F1DEEE6C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A82B-78F1-64BD-7A81-92C4384F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DFDF-8E1E-4565-8FB9-6B470C99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5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39F3-FE0F-023E-A174-DAF1B404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A221-D898-6C0A-1D7F-6CC52658F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5CDF3-EEE0-2C00-7A51-4697AB61F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61A26-EC93-5D86-9A95-C5AE1BAE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4485-850D-44DE-AAAC-6743C61AF04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EC5C1-D2C7-772B-30BC-4A88CEF7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22DA5-6FAE-29AB-93A1-0BC7C2A2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DFDF-8E1E-4565-8FB9-6B470C99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4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3144-42AC-0C02-908B-B9134A1F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4C836-42E2-2711-6893-728150CC0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1FC59-73EC-65A9-1EE3-CF2A2EF22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DF62D-752B-DEE2-E5D9-0175961C0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0060B-0221-542F-FBED-34E109CC2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942A9-5B22-3A8F-1A1D-01922C96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4485-850D-44DE-AAAC-6743C61AF04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2E805-928A-38E8-C4EB-7AA52597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854B0-4499-1FAA-8B4B-A531AC3B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DFDF-8E1E-4565-8FB9-6B470C99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1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4BA1-29FB-6D64-D88C-EA01369A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CAF86-BA57-0410-D6D1-5332D815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4485-850D-44DE-AAAC-6743C61AF04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C3CC6-EF10-0A62-B435-943748F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E0D1D-2890-20C6-3231-853F34DC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DFDF-8E1E-4565-8FB9-6B470C99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48598-4658-98FD-A399-749A3722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4485-850D-44DE-AAAC-6743C61AF04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4E856-01CF-9260-1303-D0D6EA7D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A72B4-0BEA-3A14-3BE2-310F423D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DFDF-8E1E-4565-8FB9-6B470C99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3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9C2E-BA6E-5C5E-A607-C47AAC49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6456-6D88-3E6F-369F-F5A9600D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69CCE-1BD6-66EC-7CC4-FD31431AC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BDD6E-2D9F-CB8D-01F0-F3481A76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4485-850D-44DE-AAAC-6743C61AF04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651C1-E485-73CF-C5C8-902DE5AF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7370C-6A20-538D-4CF5-3234A62D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DFDF-8E1E-4565-8FB9-6B470C99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9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A331-BAAB-B4CE-0502-0217C685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8BC60-C48B-B487-5FFD-78EB555B7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DBACC-8928-8359-DBBD-2DEF6C5C0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A1F22-F9E5-FB12-EFBD-8C2DAF2A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4485-850D-44DE-AAAC-6743C61AF04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AD3B4-A963-C2DE-26E3-A55338DA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DE626-1988-688D-B721-7B452698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DFDF-8E1E-4565-8FB9-6B470C99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2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FEA1F-B42D-85A6-277B-E964177D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B3FBC-C2EE-CEB1-2267-EABB276E5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E6BF-6B96-0166-17C8-A83C17AEC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C4485-850D-44DE-AAAC-6743C61AF04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3BE20-F8D3-777B-C901-0F80A3AFF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78BD-43AF-E3D9-BCAB-6774883AD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2DFDF-8E1E-4565-8FB9-6B470C99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A91D-510F-DB9C-65CA-822CA926B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2563"/>
            <a:ext cx="9144000" cy="1011237"/>
          </a:xfrm>
        </p:spPr>
        <p:txBody>
          <a:bodyPr/>
          <a:lstStyle/>
          <a:p>
            <a:r>
              <a:rPr lang="en-US" dirty="0"/>
              <a:t>2023 Robot Measurements</a:t>
            </a:r>
          </a:p>
        </p:txBody>
      </p:sp>
    </p:spTree>
    <p:extLst>
      <p:ext uri="{BB962C8B-B14F-4D97-AF65-F5344CB8AC3E}">
        <p14:creationId xmlns:p14="http://schemas.microsoft.com/office/powerpoint/2010/main" val="133864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CE186-7903-8405-73B0-E7E2E4C70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90" y="143285"/>
            <a:ext cx="10847619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51BF3E-4316-D9E2-0963-9C464B22E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4" y="181381"/>
            <a:ext cx="11180952" cy="6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9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FA9199-BEBF-746D-D322-726ACE55E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43" y="390905"/>
            <a:ext cx="8685714" cy="6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6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9A921F-AD62-38D2-9E01-494152431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3" y="429000"/>
            <a:ext cx="11285714" cy="6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9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663261-09B6-5D77-E318-EAC351149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28" y="205190"/>
            <a:ext cx="11057143" cy="6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2023 Robot Measurements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Robot Measurements</dc:title>
  <dc:creator>Holschuh Mark T</dc:creator>
  <cp:lastModifiedBy>Holschuh Mark T</cp:lastModifiedBy>
  <cp:revision>2</cp:revision>
  <dcterms:created xsi:type="dcterms:W3CDTF">2023-02-15T02:50:55Z</dcterms:created>
  <dcterms:modified xsi:type="dcterms:W3CDTF">2023-02-15T04:59:17Z</dcterms:modified>
</cp:coreProperties>
</file>