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0"/>
    <p:restoredTop sz="94679"/>
  </p:normalViewPr>
  <p:slideViewPr>
    <p:cSldViewPr snapToGrid="0">
      <p:cViewPr varScale="1">
        <p:scale>
          <a:sx n="116" d="100"/>
          <a:sy n="116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4776-4E5E-9835-45F9-DAB4F536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5C31F-6E10-7E47-8B5A-215BA47A8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D5E1-0FF0-6A3F-3CEB-137188DD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F161-294B-B783-5864-0EB86DCE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2941-8432-2151-692C-2BE9D515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1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DAD1-E846-FE84-0855-504162CA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07BE9-ADCF-4487-EA5E-0D176CE0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B414A-8CB8-96C4-4E7D-EA5D3683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F322-0A35-2F7B-F8FA-39902223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8FEA-CA3B-90A1-3554-4637D6B6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7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AD3FF-9F75-0A2D-A9C3-A100D0070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7B87-9A61-5489-88DF-21F81F43A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3B00-F0B8-9394-7BBB-B395E693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BB940-4642-3691-EEF5-8DD227F8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0C64D-8659-35D2-BA97-97BC043F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1C35-ED37-7C62-7694-C0761967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8950-0E16-289C-60D3-3CD3A0B90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3003-5B96-106A-4C70-045FF61E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C535-F6B7-893F-28EA-4429E42E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30D6B-9C37-77FF-3D40-61920015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4B01-1B28-FA27-6E93-00BE8D4C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BF3E8-7C12-6C55-449C-5E009B5BC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54A5B-9449-6D12-4638-1E84F63B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AB079-D82E-E7CD-6177-65F9A446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61F49-4711-64E0-05A0-CA60C5B5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FD61-7FE2-16FF-12B4-69C04935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02BD-8057-2712-2283-CB6EB1C61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EF416-D08E-3926-58CC-086463D84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390DE-59DC-B343-BA9B-3F85B8FC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C79C5-21E0-90A4-5949-767269F1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D0658-664C-6E96-9663-540F686C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2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C1D1-6C7E-F622-F47A-9B567D69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0A407-6531-69EF-DD71-83054408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DF6-3798-3938-9101-3613F70D4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5DA13-DCB7-C114-9079-A9E160FB3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161C9-05A5-01AA-7AF9-35860A374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156D5-C692-6827-0A72-4BF41C2A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EE871-A927-71F6-B63F-9153F9E8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D3BBE-5895-BC43-0A79-3EDD6020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7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BACA-9CDD-5962-1C45-A1329DF0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CF27A-C84A-323F-98B2-5C226C80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CCB85-E3CB-447A-EE9F-347DD5B0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354D8-1F4E-70D8-B820-202AA9B5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2142A-1CB2-93BD-1E92-3D1E02B2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E9DB5-88E0-AA3C-C9B9-F4621CEA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9D03-0ED9-E5C9-2C68-6EB93C8A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A425-1200-D43A-C14E-502C07D3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6A58-D6E6-67FF-9E6A-20DF77DF9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FF99B-4CBF-69F3-6052-2522E3F9A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2B080-DF17-33D4-51B9-539C9B9A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9D3BD-8FB0-96DE-BF57-0A1F10F8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8F571-EEF4-947C-0DB5-02E2320A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89FA-355D-3D5B-9CE0-922101B6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CFD7D-756C-3060-7A21-9E7B0170D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F24E6-A4B2-BD83-FEB6-7037E4FCF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13E41-E469-95AF-4A0A-4080BF6F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10C-8BE4-EC4D-BA5B-0DC2C7D92FAD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4B6C3-547E-8375-CEC5-E383E2F9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5CCA6-CFBE-994F-B3F2-1FBAFCB8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BDA9D-B070-A75F-8841-C5A82818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12E7D-4F50-1684-6904-70F231C2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DEC8-0C9E-9E5B-1C52-181B7F1EE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910C-8BE4-EC4D-BA5B-0DC2C7D92FAD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8122D-6EF4-62BC-E052-11162BC30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E946A-1294-BC7B-55C6-AE3E763DD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E209-A35F-524D-A5C8-73A76658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B0BD-4481-84C9-D4AC-CE94E044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46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Swervebot</a:t>
            </a:r>
            <a:endParaRPr lang="en-US" dirty="0"/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00000000-0008-0000-0400-00000600000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04261" y="2036183"/>
            <a:ext cx="8598205" cy="4821817"/>
          </a:xfrm>
          <a:prstGeom prst="rect">
            <a:avLst/>
          </a:prstGeom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6BF72-8876-5CEC-A44B-2A5EBD6094F0}"/>
              </a:ext>
            </a:extLst>
          </p:cNvPr>
          <p:cNvSpPr txBox="1"/>
          <p:nvPr/>
        </p:nvSpPr>
        <p:spPr>
          <a:xfrm>
            <a:off x="10102466" y="5034709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F004B-83F6-0422-9880-C7F761556ED7}"/>
              </a:ext>
            </a:extLst>
          </p:cNvPr>
          <p:cNvSpPr txBox="1"/>
          <p:nvPr/>
        </p:nvSpPr>
        <p:spPr>
          <a:xfrm>
            <a:off x="705003" y="324433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DEC52-1B6F-9D81-4C06-6EEDBF3435FB}"/>
              </a:ext>
            </a:extLst>
          </p:cNvPr>
          <p:cNvSpPr txBox="1"/>
          <p:nvPr/>
        </p:nvSpPr>
        <p:spPr>
          <a:xfrm>
            <a:off x="26343" y="2481149"/>
            <a:ext cx="162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Absolute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52DA9-7F1D-57D3-D150-DBE5E7DA2AFD}"/>
              </a:ext>
            </a:extLst>
          </p:cNvPr>
          <p:cNvSpPr txBox="1"/>
          <p:nvPr/>
        </p:nvSpPr>
        <p:spPr>
          <a:xfrm>
            <a:off x="10089867" y="2481149"/>
            <a:ext cx="153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Mode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A066C-FD13-3642-FC62-F98792FE62E3}"/>
              </a:ext>
            </a:extLst>
          </p:cNvPr>
          <p:cNvSpPr txBox="1"/>
          <p:nvPr/>
        </p:nvSpPr>
        <p:spPr>
          <a:xfrm>
            <a:off x="5905573" y="1741699"/>
            <a:ext cx="14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D3852-6F19-324A-5E5F-B0BAE466CCB4}"/>
              </a:ext>
            </a:extLst>
          </p:cNvPr>
          <p:cNvSpPr txBox="1"/>
          <p:nvPr/>
        </p:nvSpPr>
        <p:spPr>
          <a:xfrm>
            <a:off x="3912976" y="1741699"/>
            <a:ext cx="199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 Center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73718-593E-ACE0-599E-222E37C4E788}"/>
              </a:ext>
            </a:extLst>
          </p:cNvPr>
          <p:cNvSpPr txBox="1"/>
          <p:nvPr/>
        </p:nvSpPr>
        <p:spPr>
          <a:xfrm>
            <a:off x="10377889" y="3480930"/>
            <a:ext cx="142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 up right, down, left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DE3027D-8776-0A7F-8616-64DDBEFFB0F4}"/>
              </a:ext>
            </a:extLst>
          </p:cNvPr>
          <p:cNvSpPr/>
          <p:nvPr/>
        </p:nvSpPr>
        <p:spPr>
          <a:xfrm>
            <a:off x="10089867" y="3170881"/>
            <a:ext cx="288022" cy="1522306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0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Swervebot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Swervebot</dc:title>
  <dc:creator>Kasemir, Kay</dc:creator>
  <cp:lastModifiedBy>Kasemir, Kay</cp:lastModifiedBy>
  <cp:revision>1</cp:revision>
  <dcterms:created xsi:type="dcterms:W3CDTF">2023-01-13T13:49:40Z</dcterms:created>
  <dcterms:modified xsi:type="dcterms:W3CDTF">2023-01-13T13:57:08Z</dcterms:modified>
</cp:coreProperties>
</file>