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75"/>
  </p:normalViewPr>
  <p:slideViewPr>
    <p:cSldViewPr snapToGrid="0">
      <p:cViewPr varScale="1">
        <p:scale>
          <a:sx n="130" d="100"/>
          <a:sy n="130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4776-4E5E-9835-45F9-DAB4F53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5C31F-6E10-7E47-8B5A-215BA47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D5E1-0FF0-6A3F-3CEB-137188DD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F161-294B-B783-5864-0EB86DCE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2941-8432-2151-692C-2BE9D515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DAD1-E846-FE84-0855-504162C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BE9-ADCF-4487-EA5E-0D176CE0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414A-8CB8-96C4-4E7D-EA5D3683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F322-0A35-2F7B-F8FA-3990222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8FEA-CA3B-90A1-3554-4637D6B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D3FF-9F75-0A2D-A9C3-A100D0070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7B87-9A61-5489-88DF-21F81F43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3B00-F0B8-9394-7BBB-B395E6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B940-4642-3691-EEF5-8DD227F8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C64D-8659-35D2-BA97-97BC043F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1C35-ED37-7C62-7694-C0761967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8950-0E16-289C-60D3-3CD3A0B9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003-5B96-106A-4C70-045FF61E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C535-F6B7-893F-28EA-4429E42E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0D6B-9C37-77FF-3D40-6192001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B01-1B28-FA27-6E93-00BE8D4C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F3E8-7C12-6C55-449C-5E009B5B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4A5B-9449-6D12-4638-1E84F63B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B079-D82E-E7CD-6177-65F9A446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1F49-4711-64E0-05A0-CA60C5B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D61-7FE2-16FF-12B4-69C04935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02BD-8057-2712-2283-CB6EB1C6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F416-D08E-3926-58CC-086463D8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390DE-59DC-B343-BA9B-3F85B8FC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79C5-21E0-90A4-5949-767269F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0658-664C-6E96-9663-540F686C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C1D1-6C7E-F622-F47A-9B567D69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A407-6531-69EF-DD71-83054408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DF6-3798-3938-9101-3613F70D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5DA13-DCB7-C114-9079-A9E160FB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61C9-05A5-01AA-7AF9-35860A374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56D5-C692-6827-0A72-4BF41C2A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EE871-A927-71F6-B63F-9153F9E8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D3BBE-5895-BC43-0A79-3EDD602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ACA-9CDD-5962-1C45-A1329DF0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CF27A-C84A-323F-98B2-5C226C8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CCB85-E3CB-447A-EE9F-347DD5B0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354D8-1F4E-70D8-B820-202AA9B5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2142A-1CB2-93BD-1E92-3D1E02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9DB5-88E0-AA3C-C9B9-F4621CE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9D03-0ED9-E5C9-2C68-6EB93C8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A425-1200-D43A-C14E-502C07D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6A58-D6E6-67FF-9E6A-20DF77DF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F99B-4CBF-69F3-6052-2522E3F9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B080-DF17-33D4-51B9-539C9B9A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D3BD-8FB0-96DE-BF57-0A1F10F8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F571-EEF4-947C-0DB5-02E2320A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89FA-355D-3D5B-9CE0-922101B6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FD7D-756C-3060-7A21-9E7B0170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24E6-A4B2-BD83-FEB6-7037E4FC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3E41-E469-95AF-4A0A-4080BF6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B6C3-547E-8375-CEC5-E383E2F9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CCA6-CFBE-994F-B3F2-1FBAFCB8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BDA9D-B070-A75F-8841-C5A82818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2E7D-4F50-1684-6904-70F231C2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DEC8-0C9E-9E5B-1C52-181B7F1EE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910C-8BE4-EC4D-BA5B-0DC2C7D92FA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122D-6EF4-62BC-E052-11162BC3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946A-1294-BC7B-55C6-AE3E763DD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B0BD-4481-84C9-D4AC-CE94E044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Swervebot</a:t>
            </a:r>
            <a:endParaRPr lang="en-US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04261" y="2036183"/>
            <a:ext cx="8598205" cy="4821817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6BF72-8876-5CEC-A44B-2A5EBD6094F0}"/>
              </a:ext>
            </a:extLst>
          </p:cNvPr>
          <p:cNvSpPr txBox="1"/>
          <p:nvPr/>
        </p:nvSpPr>
        <p:spPr>
          <a:xfrm>
            <a:off x="10102466" y="5034709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F004B-83F6-0422-9880-C7F761556ED7}"/>
              </a:ext>
            </a:extLst>
          </p:cNvPr>
          <p:cNvSpPr txBox="1"/>
          <p:nvPr/>
        </p:nvSpPr>
        <p:spPr>
          <a:xfrm>
            <a:off x="705003" y="324433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EC52-1B6F-9D81-4C06-6EEDBF3435FB}"/>
              </a:ext>
            </a:extLst>
          </p:cNvPr>
          <p:cNvSpPr txBox="1"/>
          <p:nvPr/>
        </p:nvSpPr>
        <p:spPr>
          <a:xfrm>
            <a:off x="26343" y="2481149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52DA9-7F1D-57D3-D150-DBE5E7DA2AFD}"/>
              </a:ext>
            </a:extLst>
          </p:cNvPr>
          <p:cNvSpPr txBox="1"/>
          <p:nvPr/>
        </p:nvSpPr>
        <p:spPr>
          <a:xfrm>
            <a:off x="10089867" y="2481149"/>
            <a:ext cx="15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A066C-FD13-3642-FC62-F98792FE62E3}"/>
              </a:ext>
            </a:extLst>
          </p:cNvPr>
          <p:cNvSpPr txBox="1"/>
          <p:nvPr/>
        </p:nvSpPr>
        <p:spPr>
          <a:xfrm>
            <a:off x="5905573" y="1741699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D3852-6F19-324A-5E5F-B0BAE466CCB4}"/>
              </a:ext>
            </a:extLst>
          </p:cNvPr>
          <p:cNvSpPr txBox="1"/>
          <p:nvPr/>
        </p:nvSpPr>
        <p:spPr>
          <a:xfrm>
            <a:off x="3912976" y="1741699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Center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73718-593E-ACE0-599E-222E37C4E788}"/>
              </a:ext>
            </a:extLst>
          </p:cNvPr>
          <p:cNvSpPr txBox="1"/>
          <p:nvPr/>
        </p:nvSpPr>
        <p:spPr>
          <a:xfrm>
            <a:off x="10377889" y="3480930"/>
            <a:ext cx="142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up right, down, left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DE3027D-8776-0A7F-8616-64DDBEFFB0F4}"/>
              </a:ext>
            </a:extLst>
          </p:cNvPr>
          <p:cNvSpPr/>
          <p:nvPr/>
        </p:nvSpPr>
        <p:spPr>
          <a:xfrm>
            <a:off x="10089867" y="3170881"/>
            <a:ext cx="288022" cy="152230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B0BD-4481-84C9-D4AC-CE94E044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7387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2393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04261" y="2036183"/>
            <a:ext cx="8598205" cy="4821817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6BF72-8876-5CEC-A44B-2A5EBD6094F0}"/>
              </a:ext>
            </a:extLst>
          </p:cNvPr>
          <p:cNvSpPr txBox="1"/>
          <p:nvPr/>
        </p:nvSpPr>
        <p:spPr>
          <a:xfrm>
            <a:off x="10102466" y="5034709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F004B-83F6-0422-9880-C7F761556ED7}"/>
              </a:ext>
            </a:extLst>
          </p:cNvPr>
          <p:cNvSpPr txBox="1"/>
          <p:nvPr/>
        </p:nvSpPr>
        <p:spPr>
          <a:xfrm>
            <a:off x="705003" y="3244334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EC52-1B6F-9D81-4C06-6EEDBF3435FB}"/>
              </a:ext>
            </a:extLst>
          </p:cNvPr>
          <p:cNvSpPr txBox="1"/>
          <p:nvPr/>
        </p:nvSpPr>
        <p:spPr>
          <a:xfrm>
            <a:off x="26343" y="24811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52DA9-7F1D-57D3-D150-DBE5E7DA2AFD}"/>
              </a:ext>
            </a:extLst>
          </p:cNvPr>
          <p:cNvSpPr txBox="1"/>
          <p:nvPr/>
        </p:nvSpPr>
        <p:spPr>
          <a:xfrm>
            <a:off x="10089867" y="2481149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A066C-FD13-3642-FC62-F98792FE62E3}"/>
              </a:ext>
            </a:extLst>
          </p:cNvPr>
          <p:cNvSpPr txBox="1"/>
          <p:nvPr/>
        </p:nvSpPr>
        <p:spPr>
          <a:xfrm>
            <a:off x="4819689" y="18045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Mode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DE3027D-8776-0A7F-8616-64DDBEFFB0F4}"/>
              </a:ext>
            </a:extLst>
          </p:cNvPr>
          <p:cNvSpPr/>
          <p:nvPr/>
        </p:nvSpPr>
        <p:spPr>
          <a:xfrm>
            <a:off x="10089867" y="3170881"/>
            <a:ext cx="288022" cy="152230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71A62-6902-99CD-2BBE-836F450A0ED3}"/>
              </a:ext>
            </a:extLst>
          </p:cNvPr>
          <p:cNvSpPr txBox="1"/>
          <p:nvPr/>
        </p:nvSpPr>
        <p:spPr>
          <a:xfrm>
            <a:off x="4819688" y="54979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Cone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7ADED-200C-D264-11C3-F94DC8BEFA7D}"/>
              </a:ext>
            </a:extLst>
          </p:cNvPr>
          <p:cNvSpPr txBox="1"/>
          <p:nvPr/>
        </p:nvSpPr>
        <p:spPr>
          <a:xfrm>
            <a:off x="6604243" y="180459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320A8-5DA5-7AA6-342B-DD745668B3E9}"/>
              </a:ext>
            </a:extLst>
          </p:cNvPr>
          <p:cNvSpPr txBox="1"/>
          <p:nvPr/>
        </p:nvSpPr>
        <p:spPr>
          <a:xfrm>
            <a:off x="6604243" y="54979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5C5A1-764A-A7F5-5B9F-D10B984FA0FB}"/>
              </a:ext>
            </a:extLst>
          </p:cNvPr>
          <p:cNvSpPr txBox="1"/>
          <p:nvPr/>
        </p:nvSpPr>
        <p:spPr>
          <a:xfrm>
            <a:off x="7916850" y="17289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962BC-0DDA-12AC-7F7C-88DB75F1BCC9}"/>
              </a:ext>
            </a:extLst>
          </p:cNvPr>
          <p:cNvSpPr txBox="1"/>
          <p:nvPr/>
        </p:nvSpPr>
        <p:spPr>
          <a:xfrm>
            <a:off x="7916850" y="54979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73A94-F06F-3C14-0B29-D3D6E678C309}"/>
              </a:ext>
            </a:extLst>
          </p:cNvPr>
          <p:cNvSpPr txBox="1"/>
          <p:nvPr/>
        </p:nvSpPr>
        <p:spPr>
          <a:xfrm>
            <a:off x="7916850" y="926691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 Mode</a:t>
            </a:r>
          </a:p>
        </p:txBody>
      </p:sp>
    </p:spTree>
    <p:extLst>
      <p:ext uri="{BB962C8B-B14F-4D97-AF65-F5344CB8AC3E}">
        <p14:creationId xmlns:p14="http://schemas.microsoft.com/office/powerpoint/2010/main" val="362615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Swervebot</vt:lpstr>
      <vt:lpstr>Team 2393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Swervebot</dc:title>
  <dc:creator>Kasemir, Kay</dc:creator>
  <cp:lastModifiedBy>Kasemir, Kay</cp:lastModifiedBy>
  <cp:revision>3</cp:revision>
  <dcterms:created xsi:type="dcterms:W3CDTF">2023-01-13T13:49:40Z</dcterms:created>
  <dcterms:modified xsi:type="dcterms:W3CDTF">2023-02-20T13:37:52Z</dcterms:modified>
</cp:coreProperties>
</file>