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4;p1" descr=""/>
          <p:cNvPicPr/>
          <p:nvPr/>
        </p:nvPicPr>
        <p:blipFill>
          <a:blip r:embed="rId1"/>
          <a:srcRect l="0" t="20520" r="0" b="30083"/>
          <a:stretch/>
        </p:blipFill>
        <p:spPr>
          <a:xfrm>
            <a:off x="2462400" y="2145600"/>
            <a:ext cx="7494840" cy="4623480"/>
          </a:xfrm>
          <a:prstGeom prst="rect">
            <a:avLst/>
          </a:prstGeom>
          <a:ln w="0"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47680" y="4326840"/>
            <a:ext cx="328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Swerve forward/backward,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Swerve left/right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 flipH="1" rot="10800000">
            <a:off x="2323080" y="3715560"/>
            <a:ext cx="1854720" cy="66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447840" y="685800"/>
            <a:ext cx="2295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trigger: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Reset position and heading to 0,0,0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286000" y="1371600"/>
            <a:ext cx="1621080" cy="105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8915400" y="1601280"/>
            <a:ext cx="2875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Right bumper: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Reset center of rotation to middle of robot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flipH="1">
            <a:off x="7971480" y="2187000"/>
            <a:ext cx="884880" cy="5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0800000">
            <a:off x="8001360" y="3657240"/>
            <a:ext cx="1523520" cy="66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3936960" y="198360"/>
            <a:ext cx="52660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Swervy Robot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3936960" y="6108840"/>
            <a:ext cx="2525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Arm up/down,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 to reverse intake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 flipH="1" rot="10800000">
            <a:off x="5086080" y="5301360"/>
            <a:ext cx="23760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8229600" y="5257800"/>
            <a:ext cx="996120" cy="364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 rot="10800000">
            <a:off x="7482600" y="4821840"/>
            <a:ext cx="747000" cy="4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9440280" y="4165200"/>
            <a:ext cx="2217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Click’ center of rotation up, down, left, right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28600" y="2241360"/>
            <a:ext cx="229500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Left bumper: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Toggle relative/absolute drive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 flipV="1">
            <a:off x="2057400" y="2747880"/>
            <a:ext cx="185004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LibreOffice/7.0.6.2$Windows_X86_64 LibreOffice_project/144abb84a525d8e30c9dbbefa69cbbf2d8d4ae3b</Application>
  <AppVersion>15.0000</AppVersion>
  <Words>101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2019-01-26T16:45:52Z</dcterms:created>
  <dc:creator>Anna Kasemir</dc:creator>
  <dc:description/>
  <dc:language>en-US</dc:language>
  <cp:lastModifiedBy/>
  <dcterms:modified xsi:type="dcterms:W3CDTF">2022-09-30T07:49:51Z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